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708" r:id="rId3"/>
    <p:sldId id="709" r:id="rId4"/>
    <p:sldId id="713" r:id="rId5"/>
    <p:sldId id="710" r:id="rId6"/>
    <p:sldId id="712" r:id="rId7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440E672-6948-4F79-A124-DC7C00CF73EF}" v="47" dt="2022-11-07T04:02:18.27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손봉희 항공우주박물관(직원)" userId="0f1e7bde-58ed-47d6-900d-5c9d6526c310" providerId="ADAL" clId="{E440E672-6948-4F79-A124-DC7C00CF73EF}"/>
    <pc:docChg chg="undo custSel addSld modSld">
      <pc:chgData name="손봉희 항공우주박물관(직원)" userId="0f1e7bde-58ed-47d6-900d-5c9d6526c310" providerId="ADAL" clId="{E440E672-6948-4F79-A124-DC7C00CF73EF}" dt="2022-11-07T04:02:41.700" v="488" actId="1076"/>
      <pc:docMkLst>
        <pc:docMk/>
      </pc:docMkLst>
      <pc:sldChg chg="modSp mod">
        <pc:chgData name="손봉희 항공우주박물관(직원)" userId="0f1e7bde-58ed-47d6-900d-5c9d6526c310" providerId="ADAL" clId="{E440E672-6948-4F79-A124-DC7C00CF73EF}" dt="2022-11-07T03:50:00.382" v="456" actId="6549"/>
        <pc:sldMkLst>
          <pc:docMk/>
          <pc:sldMk cId="2925329894" sldId="708"/>
        </pc:sldMkLst>
        <pc:spChg chg="mod">
          <ac:chgData name="손봉희 항공우주박물관(직원)" userId="0f1e7bde-58ed-47d6-900d-5c9d6526c310" providerId="ADAL" clId="{E440E672-6948-4F79-A124-DC7C00CF73EF}" dt="2022-11-07T03:50:00.382" v="456" actId="6549"/>
          <ac:spMkLst>
            <pc:docMk/>
            <pc:sldMk cId="2925329894" sldId="708"/>
            <ac:spMk id="5" creationId="{30E08BD7-6007-4487-83BF-A9EB9410266C}"/>
          </ac:spMkLst>
        </pc:spChg>
        <pc:spChg chg="mod">
          <ac:chgData name="손봉희 항공우주박물관(직원)" userId="0f1e7bde-58ed-47d6-900d-5c9d6526c310" providerId="ADAL" clId="{E440E672-6948-4F79-A124-DC7C00CF73EF}" dt="2022-11-04T05:38:21.631" v="319" actId="1076"/>
          <ac:spMkLst>
            <pc:docMk/>
            <pc:sldMk cId="2925329894" sldId="708"/>
            <ac:spMk id="7" creationId="{778183DA-3E5D-4184-9D7E-FF942651B604}"/>
          </ac:spMkLst>
        </pc:spChg>
      </pc:sldChg>
      <pc:sldChg chg="modSp mod">
        <pc:chgData name="손봉희 항공우주박물관(직원)" userId="0f1e7bde-58ed-47d6-900d-5c9d6526c310" providerId="ADAL" clId="{E440E672-6948-4F79-A124-DC7C00CF73EF}" dt="2022-11-03T05:13:57.143" v="215" actId="20577"/>
        <pc:sldMkLst>
          <pc:docMk/>
          <pc:sldMk cId="1161248480" sldId="710"/>
        </pc:sldMkLst>
        <pc:spChg chg="mod">
          <ac:chgData name="손봉희 항공우주박물관(직원)" userId="0f1e7bde-58ed-47d6-900d-5c9d6526c310" providerId="ADAL" clId="{E440E672-6948-4F79-A124-DC7C00CF73EF}" dt="2022-11-03T05:13:57.143" v="215" actId="20577"/>
          <ac:spMkLst>
            <pc:docMk/>
            <pc:sldMk cId="1161248480" sldId="710"/>
            <ac:spMk id="4" creationId="{D830707A-3937-8D57-8100-6276BF440F18}"/>
          </ac:spMkLst>
        </pc:spChg>
      </pc:sldChg>
      <pc:sldChg chg="addSp modSp mod">
        <pc:chgData name="손봉희 항공우주박물관(직원)" userId="0f1e7bde-58ed-47d6-900d-5c9d6526c310" providerId="ADAL" clId="{E440E672-6948-4F79-A124-DC7C00CF73EF}" dt="2022-11-04T05:37:18.645" v="230" actId="1076"/>
        <pc:sldMkLst>
          <pc:docMk/>
          <pc:sldMk cId="1722959679" sldId="712"/>
        </pc:sldMkLst>
        <pc:picChg chg="add mod">
          <ac:chgData name="손봉희 항공우주박물관(직원)" userId="0f1e7bde-58ed-47d6-900d-5c9d6526c310" providerId="ADAL" clId="{E440E672-6948-4F79-A124-DC7C00CF73EF}" dt="2022-11-04T05:37:18.645" v="230" actId="1076"/>
          <ac:picMkLst>
            <pc:docMk/>
            <pc:sldMk cId="1722959679" sldId="712"/>
            <ac:picMk id="6" creationId="{3FE5805A-5C46-AA4E-DDCC-68C7A5AA094F}"/>
          </ac:picMkLst>
        </pc:picChg>
      </pc:sldChg>
      <pc:sldChg chg="addSp delSp modSp add mod">
        <pc:chgData name="손봉희 항공우주박물관(직원)" userId="0f1e7bde-58ed-47d6-900d-5c9d6526c310" providerId="ADAL" clId="{E440E672-6948-4F79-A124-DC7C00CF73EF}" dt="2022-11-07T04:02:41.700" v="488" actId="1076"/>
        <pc:sldMkLst>
          <pc:docMk/>
          <pc:sldMk cId="2512189786" sldId="713"/>
        </pc:sldMkLst>
        <pc:spChg chg="mod">
          <ac:chgData name="손봉희 항공우주박물관(직원)" userId="0f1e7bde-58ed-47d6-900d-5c9d6526c310" providerId="ADAL" clId="{E440E672-6948-4F79-A124-DC7C00CF73EF}" dt="2022-11-07T03:55:54.917" v="477" actId="6549"/>
          <ac:spMkLst>
            <pc:docMk/>
            <pc:sldMk cId="2512189786" sldId="713"/>
            <ac:spMk id="8" creationId="{AD92D2DA-6CF3-4BAD-DA4A-559985DED1D0}"/>
          </ac:spMkLst>
        </pc:spChg>
        <pc:graphicFrameChg chg="del">
          <ac:chgData name="손봉희 항공우주박물관(직원)" userId="0f1e7bde-58ed-47d6-900d-5c9d6526c310" providerId="ADAL" clId="{E440E672-6948-4F79-A124-DC7C00CF73EF}" dt="2022-11-07T03:50:26.414" v="458" actId="478"/>
          <ac:graphicFrameMkLst>
            <pc:docMk/>
            <pc:sldMk cId="2512189786" sldId="713"/>
            <ac:graphicFrameMk id="7" creationId="{A2087045-1315-E5CE-E726-E96524775BD4}"/>
          </ac:graphicFrameMkLst>
        </pc:graphicFrameChg>
        <pc:picChg chg="del">
          <ac:chgData name="손봉희 항공우주박물관(직원)" userId="0f1e7bde-58ed-47d6-900d-5c9d6526c310" providerId="ADAL" clId="{E440E672-6948-4F79-A124-DC7C00CF73EF}" dt="2022-11-07T03:50:30.358" v="459" actId="478"/>
          <ac:picMkLst>
            <pc:docMk/>
            <pc:sldMk cId="2512189786" sldId="713"/>
            <ac:picMk id="2" creationId="{497963E0-627E-101D-6017-DB8311E9C85F}"/>
          </ac:picMkLst>
        </pc:picChg>
        <pc:picChg chg="add mod">
          <ac:chgData name="손봉희 항공우주박물관(직원)" userId="0f1e7bde-58ed-47d6-900d-5c9d6526c310" providerId="ADAL" clId="{E440E672-6948-4F79-A124-DC7C00CF73EF}" dt="2022-11-07T04:02:41.700" v="488" actId="1076"/>
          <ac:picMkLst>
            <pc:docMk/>
            <pc:sldMk cId="2512189786" sldId="713"/>
            <ac:picMk id="3" creationId="{04D1B545-87EC-95A1-8365-F9BAD3ACF38A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0CFEDF9-E4A5-5866-0908-72935D371A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96FDAD7-C946-715D-9FC8-59654EE963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8396B30-F486-61D0-8030-DAB23AFD2D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A42DF-2256-4613-8168-5BC68814690F}" type="datetimeFigureOut">
              <a:rPr lang="ko-KR" altLang="en-US" smtClean="0"/>
              <a:t>2022-11-14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B2DABA2-1911-EFDA-88EB-701C1E64F6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C985192-A98C-D88B-2D66-4D0DCB16A1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B9ECB-3091-4AEF-96CA-89B53A09F4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23175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43EE483-C7E5-40AB-1B79-050BEB34EA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C485B6D-4F71-52A1-5E99-AF55F89D84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3D61A99-094A-3C20-2D64-2FE5C82888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A42DF-2256-4613-8168-5BC68814690F}" type="datetimeFigureOut">
              <a:rPr lang="ko-KR" altLang="en-US" smtClean="0"/>
              <a:t>2022-11-14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4BF0ED7-AC8E-32C7-9810-7ACAE332D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923CE51-A419-EC51-470A-5C0F62EE94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B9ECB-3091-4AEF-96CA-89B53A09F4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8936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4346FD3-2636-9E0E-74F2-54AB7F6C0A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DFEF170-7B17-23C7-CA23-2B636A50BC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659E552-37B4-97C1-1CD2-9D6AEE3F6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A42DF-2256-4613-8168-5BC68814690F}" type="datetimeFigureOut">
              <a:rPr lang="ko-KR" altLang="en-US" smtClean="0"/>
              <a:t>2022-11-14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3752ABF-7FC6-F8F1-948D-807EAFFA9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175D512-3C23-BB1B-567A-ED04E4A3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B9ECB-3091-4AEF-96CA-89B53A09F4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6081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0573BA8-6FBA-B14F-7BE0-A327390244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FF023EA-B9FD-D0E1-FD02-94F91A3E02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9A767B6-EC5C-0E3F-3B0F-475EC08ADA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254595C-ABAE-85C3-00C9-9ABA29DF33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A42DF-2256-4613-8168-5BC68814690F}" type="datetimeFigureOut">
              <a:rPr lang="ko-KR" altLang="en-US" smtClean="0"/>
              <a:t>2022-11-14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83CC2AF-E9DF-A325-1DFA-940C75AF7B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0C257E1-EB06-ABE1-3A5C-D228F0586A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B9ECB-3091-4AEF-96CA-89B53A09F4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5496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6C00F15-C7A3-C4C8-0314-AD0B1903B6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1542DCD-CA51-3B19-5F47-79702D5835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F518D3A-22A5-48DA-9360-93C59151D5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16BEB8F2-B465-78BF-1CD2-AE31146CDDD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B56C6EA9-3EFA-262A-14C0-E30B07DE73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03307C4F-D80D-55CB-3044-53A72079F1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A42DF-2256-4613-8168-5BC68814690F}" type="datetimeFigureOut">
              <a:rPr lang="ko-KR" altLang="en-US" smtClean="0"/>
              <a:t>2022-11-14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91AB743F-DCB9-C2EA-BB02-DC3A12635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88820379-9F1A-B261-FF5A-F9B59D99F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B9ECB-3091-4AEF-96CA-89B53A09F4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6413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FCD6203-0121-F313-F05B-499D4491B2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64D22CD4-C036-7BCF-E22D-6870D87249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A42DF-2256-4613-8168-5BC68814690F}" type="datetimeFigureOut">
              <a:rPr lang="ko-KR" altLang="en-US" smtClean="0"/>
              <a:t>2022-11-14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D7908140-F79C-0E94-3791-FF479A9A3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D011F525-7597-9309-A4C6-665B6B4133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B9ECB-3091-4AEF-96CA-89B53A09F4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5545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09059BCA-2821-EF61-AFF6-E3BE97382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A42DF-2256-4613-8168-5BC68814690F}" type="datetimeFigureOut">
              <a:rPr lang="ko-KR" altLang="en-US" smtClean="0"/>
              <a:t>2022-11-14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077B2283-AC66-0069-54A9-586D30E8E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7A07249-A0B6-97F0-6D55-A3E03CD7A6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B9ECB-3091-4AEF-96CA-89B53A09F4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8575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C46978F-93DA-EFC7-13AC-4AB5192133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F3D07DA-ADE6-46DD-B932-AC81E883B5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531C186-EC30-902C-6ADC-0CCEF88098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D46EEA4-A6D7-F245-2AEF-417B16513A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A42DF-2256-4613-8168-5BC68814690F}" type="datetimeFigureOut">
              <a:rPr lang="ko-KR" altLang="en-US" smtClean="0"/>
              <a:t>2022-11-14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AA0370F-0CE9-CABD-7F98-322D6C385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3291B6F-FCC3-283C-B017-24B302AD5E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B9ECB-3091-4AEF-96CA-89B53A09F4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57939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18E12FB-A62A-F265-049A-704B2FBCE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7943AA52-FF62-BF7E-0D13-6E4305FA5D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C0BA53D-AE2C-1C2F-62EB-90E09C9C7A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3366D0F-C794-62E1-A97A-9BFF3A21B3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A42DF-2256-4613-8168-5BC68814690F}" type="datetimeFigureOut">
              <a:rPr lang="ko-KR" altLang="en-US" smtClean="0"/>
              <a:t>2022-11-14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52EC50E-BE11-4223-3A71-D5843A9B9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1C288B2-DF92-1A70-976F-AFCFD8C5E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B9ECB-3091-4AEF-96CA-89B53A09F4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7548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1157350-A956-12F7-218F-F081B822E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28E1D8B-FD61-679A-802E-A8D3C0FA4D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B5AA9B1-7669-EF54-E129-6821CC0CE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A42DF-2256-4613-8168-5BC68814690F}" type="datetimeFigureOut">
              <a:rPr lang="ko-KR" altLang="en-US" smtClean="0"/>
              <a:t>2022-11-14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5436DE5-4C56-D9D2-B9E8-8A160A8198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6E8C655-42A7-C58C-F2B0-67092D245F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B9ECB-3091-4AEF-96CA-89B53A09F4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70471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E5295719-10D4-C357-B2D7-503089A7FF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F9A2C1D-95CD-4EAD-3D14-93EC1F6FF9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A9071B9-A6EE-C89C-9150-72A48612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A42DF-2256-4613-8168-5BC68814690F}" type="datetimeFigureOut">
              <a:rPr lang="ko-KR" altLang="en-US" smtClean="0"/>
              <a:t>2022-11-14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966BF30-86AF-C526-12C8-4B912AA6D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BFE0476-5F83-8A91-C46C-12AAD01D79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B9ECB-3091-4AEF-96CA-89B53A09F4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92977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7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60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평행 사변형 19"/>
          <p:cNvSpPr/>
          <p:nvPr userDrawn="1"/>
        </p:nvSpPr>
        <p:spPr>
          <a:xfrm flipH="1">
            <a:off x="10704512" y="0"/>
            <a:ext cx="1487488" cy="866333"/>
          </a:xfrm>
          <a:prstGeom prst="parallelogram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rgbClr val="76A6D4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pic>
        <p:nvPicPr>
          <p:cNvPr id="21" name="Picture 3"/>
          <p:cNvPicPr preferRelativeResize="0">
            <a:picLocks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1"/>
          <a:stretch/>
        </p:blipFill>
        <p:spPr bwMode="auto">
          <a:xfrm>
            <a:off x="-3" y="1"/>
            <a:ext cx="11725480" cy="866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2" name="직선 연결선 21"/>
          <p:cNvCxnSpPr/>
          <p:nvPr userDrawn="1"/>
        </p:nvCxnSpPr>
        <p:spPr>
          <a:xfrm flipV="1">
            <a:off x="239349" y="4"/>
            <a:ext cx="334320" cy="566856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15"/>
          <p:cNvPicPr>
            <a:picLocks noChangeAspect="1" noChangeArrowheads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97"/>
          <a:stretch/>
        </p:blipFill>
        <p:spPr bwMode="auto">
          <a:xfrm>
            <a:off x="528024" y="387139"/>
            <a:ext cx="2177521" cy="38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그룹 1"/>
          <p:cNvGrpSpPr/>
          <p:nvPr userDrawn="1"/>
        </p:nvGrpSpPr>
        <p:grpSpPr>
          <a:xfrm>
            <a:off x="11312672" y="68285"/>
            <a:ext cx="777728" cy="777728"/>
            <a:chOff x="8461644" y="40846"/>
            <a:chExt cx="583296" cy="583296"/>
          </a:xfrm>
        </p:grpSpPr>
        <p:sp>
          <p:nvSpPr>
            <p:cNvPr id="24" name="타원 23"/>
            <p:cNvSpPr/>
            <p:nvPr userDrawn="1"/>
          </p:nvSpPr>
          <p:spPr>
            <a:xfrm>
              <a:off x="8461644" y="40846"/>
              <a:ext cx="583296" cy="583296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  <p:pic>
          <p:nvPicPr>
            <p:cNvPr id="25" name="Picture 4"/>
            <p:cNvPicPr>
              <a:picLocks noChangeAspect="1" noChangeArrowheads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516913" y="96115"/>
              <a:ext cx="472757" cy="4727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6" name="Picture 3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806"/>
          <a:stretch/>
        </p:blipFill>
        <p:spPr bwMode="auto">
          <a:xfrm>
            <a:off x="-2" y="6692118"/>
            <a:ext cx="8784300" cy="16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7" name="그룹 26"/>
          <p:cNvGrpSpPr/>
          <p:nvPr userDrawn="1"/>
        </p:nvGrpSpPr>
        <p:grpSpPr>
          <a:xfrm>
            <a:off x="7820847" y="6596117"/>
            <a:ext cx="4386720" cy="264000"/>
            <a:chOff x="5865635" y="4943488"/>
            <a:chExt cx="3290040" cy="201600"/>
          </a:xfrm>
        </p:grpSpPr>
        <p:sp>
          <p:nvSpPr>
            <p:cNvPr id="28" name="평행 사변형 27"/>
            <p:cNvSpPr/>
            <p:nvPr userDrawn="1"/>
          </p:nvSpPr>
          <p:spPr>
            <a:xfrm>
              <a:off x="5865635" y="4943488"/>
              <a:ext cx="3118384" cy="201600"/>
            </a:xfrm>
            <a:prstGeom prst="parallelogram">
              <a:avLst>
                <a:gd name="adj" fmla="val 59140"/>
              </a:avLst>
            </a:prstGeom>
            <a:solidFill>
              <a:srgbClr val="00206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33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29" name="평행 사변형 28"/>
            <p:cNvSpPr/>
            <p:nvPr userDrawn="1"/>
          </p:nvSpPr>
          <p:spPr>
            <a:xfrm>
              <a:off x="7913243" y="4943488"/>
              <a:ext cx="1242432" cy="201600"/>
            </a:xfrm>
            <a:prstGeom prst="parallelogram">
              <a:avLst>
                <a:gd name="adj" fmla="val 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dirty="0">
                <a:solidFill>
                  <a:srgbClr val="76A6D4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08096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227B9100-43B0-2C06-571F-F93AEC68E6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9DA15DF-A273-A88C-2FB2-52128EF8CE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A801CC4-04F3-E6E6-9740-D7DA853C6B4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A42DF-2256-4613-8168-5BC68814690F}" type="datetimeFigureOut">
              <a:rPr lang="ko-KR" altLang="en-US" smtClean="0"/>
              <a:t>2022-11-14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F83A5A9-06C8-F86A-5B0E-47225EF887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102AE84-81AC-5736-E678-25174D4278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DB9ECB-3091-4AEF-96CA-89B53A09F4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62252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20D79D4-828E-C6D2-CFAF-BB31018FAFD5}"/>
              </a:ext>
            </a:extLst>
          </p:cNvPr>
          <p:cNvSpPr txBox="1"/>
          <p:nvPr/>
        </p:nvSpPr>
        <p:spPr>
          <a:xfrm>
            <a:off x="0" y="606492"/>
            <a:ext cx="9941183" cy="830997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altLang="ko-KR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Noto Sans KR Black" panose="020B0A00000000000000" pitchFamily="34" charset="-127"/>
                <a:ea typeface="Noto Sans KR Black" panose="020B0A00000000000000" pitchFamily="34" charset="-127"/>
              </a:rPr>
              <a:t>KAU</a:t>
            </a:r>
            <a:r>
              <a:rPr lang="ko-KR" altLang="en-US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Noto Sans KR Black" panose="020B0A00000000000000" pitchFamily="34" charset="-127"/>
                <a:ea typeface="Noto Sans KR Black" panose="020B0A00000000000000" pitchFamily="34" charset="-127"/>
              </a:rPr>
              <a:t> </a:t>
            </a:r>
            <a:r>
              <a:rPr lang="en-US" altLang="ko-KR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Noto Sans KR Black" panose="020B0A00000000000000" pitchFamily="34" charset="-127"/>
                <a:ea typeface="Noto Sans KR Black" panose="020B0A00000000000000" pitchFamily="34" charset="-127"/>
              </a:rPr>
              <a:t>A300</a:t>
            </a:r>
            <a:r>
              <a:rPr lang="ko-KR" altLang="en-US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Noto Sans KR Black" panose="020B0A00000000000000" pitchFamily="34" charset="-127"/>
                <a:ea typeface="Noto Sans KR Black" panose="020B0A00000000000000" pitchFamily="34" charset="-127"/>
              </a:rPr>
              <a:t> 재학생 견학 프로그램 안내</a:t>
            </a:r>
          </a:p>
        </p:txBody>
      </p:sp>
    </p:spTree>
    <p:extLst>
      <p:ext uri="{BB962C8B-B14F-4D97-AF65-F5344CB8AC3E}">
        <p14:creationId xmlns:p14="http://schemas.microsoft.com/office/powerpoint/2010/main" val="28391693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TextBox 64"/>
          <p:cNvSpPr txBox="1"/>
          <p:nvPr/>
        </p:nvSpPr>
        <p:spPr>
          <a:xfrm>
            <a:off x="2705656" y="331491"/>
            <a:ext cx="2902042" cy="441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267" dirty="0">
                <a:solidFill>
                  <a:srgbClr val="FFC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| A300</a:t>
            </a:r>
            <a:r>
              <a:rPr lang="ko-KR" altLang="en-US" sz="2267" dirty="0">
                <a:solidFill>
                  <a:srgbClr val="FFC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 견학안내</a:t>
            </a:r>
            <a:endParaRPr lang="en-US" altLang="ko-KR" sz="2267" dirty="0">
              <a:solidFill>
                <a:srgbClr val="FFC000"/>
              </a:solidFill>
              <a:latin typeface="Noto Sans KR" panose="020B0500000000000000" pitchFamily="34" charset="-127"/>
              <a:ea typeface="Noto Sans KR" panose="020B0500000000000000" pitchFamily="34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0E08BD7-6007-4487-83BF-A9EB9410266C}"/>
              </a:ext>
            </a:extLst>
          </p:cNvPr>
          <p:cNvSpPr txBox="1"/>
          <p:nvPr/>
        </p:nvSpPr>
        <p:spPr>
          <a:xfrm>
            <a:off x="623392" y="2457411"/>
            <a:ext cx="10945216" cy="41667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48530" indent="-648530" algn="just" fontAlgn="base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ko-KR" altLang="en-US" sz="3200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운영기간 </a:t>
            </a:r>
            <a:r>
              <a:rPr lang="en-US" altLang="ko-KR" sz="3200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: </a:t>
            </a:r>
            <a:r>
              <a:rPr lang="ko-KR" altLang="en-US" sz="3200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 화요일 </a:t>
            </a:r>
            <a:r>
              <a:rPr lang="en-US" altLang="ko-KR" sz="3200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~ </a:t>
            </a:r>
            <a:r>
              <a:rPr lang="ko-KR" altLang="en-US" sz="3200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금요일 </a:t>
            </a:r>
            <a:r>
              <a:rPr lang="en-US" altLang="ko-KR" sz="3200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(</a:t>
            </a:r>
            <a:r>
              <a:rPr lang="ko-KR" altLang="en-US" sz="3200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공휴일 제외</a:t>
            </a:r>
            <a:r>
              <a:rPr lang="en-US" altLang="ko-KR" sz="3200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)</a:t>
            </a:r>
            <a:endParaRPr lang="ko-KR" altLang="en-US" sz="3200" kern="0" dirty="0">
              <a:solidFill>
                <a:srgbClr val="000000"/>
              </a:solidFill>
              <a:latin typeface="Noto Sans KR" panose="020B0500000000000000" pitchFamily="34" charset="-127"/>
              <a:ea typeface="Noto Sans KR" panose="020B0500000000000000" pitchFamily="34" charset="-127"/>
            </a:endParaRPr>
          </a:p>
          <a:p>
            <a:pPr marL="648530" indent="-648530" algn="just" fontAlgn="base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ko-KR" altLang="en-US" sz="3200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운영시간 </a:t>
            </a:r>
            <a:r>
              <a:rPr lang="en-US" altLang="ko-KR" sz="3200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: 14:00 ~ 17:00, 1</a:t>
            </a:r>
            <a:r>
              <a:rPr lang="ko-KR" altLang="en-US" sz="3200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일 </a:t>
            </a:r>
            <a:r>
              <a:rPr lang="en-US" altLang="ko-KR" sz="3200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3</a:t>
            </a:r>
            <a:r>
              <a:rPr lang="ko-KR" altLang="en-US" sz="3200" kern="0" dirty="0" err="1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회차</a:t>
            </a:r>
            <a:r>
              <a:rPr lang="ko-KR" altLang="en-US" sz="3200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 관람</a:t>
            </a:r>
            <a:r>
              <a:rPr lang="en-US" altLang="ko-KR" sz="3200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(1</a:t>
            </a:r>
            <a:r>
              <a:rPr lang="ko-KR" altLang="en-US" sz="3200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회</a:t>
            </a:r>
            <a:r>
              <a:rPr lang="en-US" altLang="ko-KR" sz="3200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,</a:t>
            </a:r>
            <a:r>
              <a:rPr lang="ko-KR" altLang="en-US" sz="3200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 </a:t>
            </a:r>
            <a:r>
              <a:rPr lang="en-US" altLang="ko-KR" sz="3200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30</a:t>
            </a:r>
            <a:r>
              <a:rPr lang="ko-KR" altLang="en-US" sz="3200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분 견학</a:t>
            </a:r>
            <a:r>
              <a:rPr lang="en-US" altLang="ko-KR" sz="3200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) </a:t>
            </a:r>
          </a:p>
          <a:p>
            <a:pPr marL="648530" indent="-648530" algn="just" fontAlgn="base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ko-KR" altLang="en-US" sz="3200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예약방법 </a:t>
            </a:r>
            <a:r>
              <a:rPr lang="en-US" altLang="ko-KR" sz="3200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: </a:t>
            </a:r>
            <a:r>
              <a:rPr lang="ko-KR" altLang="en-US" sz="3200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 그룹별 신청</a:t>
            </a:r>
            <a:r>
              <a:rPr lang="en-US" altLang="ko-KR" sz="3200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(</a:t>
            </a:r>
            <a:r>
              <a:rPr lang="ko-KR" altLang="en-US" sz="3200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개인신청 불가</a:t>
            </a:r>
            <a:r>
              <a:rPr lang="en-US" altLang="ko-KR" sz="3200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)</a:t>
            </a:r>
            <a:endParaRPr lang="ko-KR" altLang="en-US" sz="3200" kern="0" dirty="0">
              <a:solidFill>
                <a:srgbClr val="000000"/>
              </a:solidFill>
              <a:latin typeface="Noto Sans KR" panose="020B0500000000000000" pitchFamily="34" charset="-127"/>
              <a:ea typeface="Noto Sans KR" panose="020B0500000000000000" pitchFamily="34" charset="-127"/>
            </a:endParaRPr>
          </a:p>
          <a:p>
            <a:pPr marL="648530" indent="-648530" algn="just" fontAlgn="base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ko-KR" altLang="en-US" sz="3200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인      원 </a:t>
            </a:r>
            <a:r>
              <a:rPr lang="en-US" altLang="ko-KR" sz="3200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: 1</a:t>
            </a:r>
            <a:r>
              <a:rPr lang="ko-KR" altLang="en-US" sz="3200" kern="0" dirty="0" err="1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회차</a:t>
            </a:r>
            <a:r>
              <a:rPr lang="ko-KR" altLang="en-US" sz="3200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 </a:t>
            </a:r>
            <a:r>
              <a:rPr lang="en-US" altLang="ko-KR" sz="3200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25</a:t>
            </a:r>
            <a:r>
              <a:rPr lang="ko-KR" altLang="en-US" sz="3200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명 제한</a:t>
            </a:r>
            <a:r>
              <a:rPr lang="en-US" altLang="ko-KR" sz="3200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,</a:t>
            </a:r>
            <a:r>
              <a:rPr lang="en-US" altLang="ko-KR" sz="2000" kern="0" dirty="0">
                <a:solidFill>
                  <a:srgbClr val="FF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 ( 1</a:t>
            </a:r>
            <a:r>
              <a:rPr lang="ko-KR" altLang="en-US" sz="2000" kern="0" dirty="0" err="1">
                <a:solidFill>
                  <a:srgbClr val="FF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회차</a:t>
            </a:r>
            <a:r>
              <a:rPr lang="ko-KR" altLang="en-US" sz="2000" kern="0" dirty="0">
                <a:solidFill>
                  <a:srgbClr val="FF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 </a:t>
            </a:r>
            <a:r>
              <a:rPr lang="en-US" altLang="ko-KR" sz="2000" kern="0" dirty="0">
                <a:solidFill>
                  <a:srgbClr val="FF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5</a:t>
            </a:r>
            <a:r>
              <a:rPr lang="ko-KR" altLang="en-US" sz="2000" kern="0" dirty="0">
                <a:solidFill>
                  <a:srgbClr val="FF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그룹</a:t>
            </a:r>
            <a:r>
              <a:rPr lang="en-US" altLang="ko-KR" sz="2000" kern="0" dirty="0">
                <a:solidFill>
                  <a:srgbClr val="FF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(2</a:t>
            </a:r>
            <a:r>
              <a:rPr lang="ko-KR" altLang="en-US" sz="2000" kern="0" dirty="0">
                <a:solidFill>
                  <a:srgbClr val="FF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명</a:t>
            </a:r>
            <a:r>
              <a:rPr lang="en-US" altLang="ko-KR" sz="2000" kern="0" dirty="0">
                <a:solidFill>
                  <a:srgbClr val="FF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~5</a:t>
            </a:r>
            <a:r>
              <a:rPr lang="ko-KR" altLang="en-US" sz="2000" kern="0" dirty="0">
                <a:solidFill>
                  <a:srgbClr val="FF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명</a:t>
            </a:r>
            <a:r>
              <a:rPr lang="en-US" altLang="ko-KR" sz="2000" kern="0" dirty="0">
                <a:solidFill>
                  <a:srgbClr val="FF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) </a:t>
            </a:r>
            <a:r>
              <a:rPr lang="ko-KR" altLang="en-US" sz="2000" kern="0" dirty="0">
                <a:solidFill>
                  <a:srgbClr val="FF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신청가능</a:t>
            </a:r>
            <a:endParaRPr lang="en-US" altLang="ko-KR" sz="2000" kern="0" dirty="0">
              <a:solidFill>
                <a:srgbClr val="FF0000"/>
              </a:solidFill>
              <a:latin typeface="Noto Sans KR" panose="020B0500000000000000" pitchFamily="34" charset="-127"/>
              <a:ea typeface="Noto Sans KR" panose="020B0500000000000000" pitchFamily="34" charset="-127"/>
            </a:endParaRPr>
          </a:p>
          <a:p>
            <a:pPr marL="648530" indent="-648530" algn="just" fontAlgn="base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ko-KR" altLang="en-US" sz="3200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대      상</a:t>
            </a:r>
            <a:r>
              <a:rPr lang="en-US" altLang="ko-KR" sz="3200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 : </a:t>
            </a:r>
            <a:r>
              <a:rPr lang="ko-KR" altLang="en-US" sz="3200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한국항공대학교 재학생</a:t>
            </a:r>
            <a:r>
              <a:rPr lang="en-US" altLang="ko-KR" sz="3200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(</a:t>
            </a:r>
            <a:r>
              <a:rPr lang="ko-KR" altLang="en-US" sz="3200" kern="0" dirty="0" err="1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입장시</a:t>
            </a:r>
            <a:r>
              <a:rPr lang="ko-KR" altLang="en-US" sz="3200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 학번확인 후 입장</a:t>
            </a:r>
            <a:r>
              <a:rPr lang="en-US" altLang="ko-KR" sz="3200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) 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8183DA-3E5D-4184-9D7E-FF942651B604}"/>
              </a:ext>
            </a:extLst>
          </p:cNvPr>
          <p:cNvSpPr txBox="1"/>
          <p:nvPr/>
        </p:nvSpPr>
        <p:spPr>
          <a:xfrm>
            <a:off x="330556" y="1582031"/>
            <a:ext cx="569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>
                <a:effectLst>
                  <a:glow rad="38100">
                    <a:schemeClr val="tx2">
                      <a:lumMod val="50000"/>
                      <a:alpha val="25000"/>
                    </a:schemeClr>
                  </a:glow>
                </a:effectLst>
                <a:latin typeface="Noto Sans KR" panose="020B0500000000000000" pitchFamily="34" charset="-127"/>
                <a:ea typeface="Noto Sans KR" panose="020B0500000000000000" pitchFamily="34" charset="-127"/>
              </a:rPr>
              <a:t>A300 </a:t>
            </a:r>
            <a:r>
              <a:rPr lang="ko-KR" altLang="en-US" sz="3200" dirty="0">
                <a:effectLst>
                  <a:glow rad="38100">
                    <a:schemeClr val="tx2">
                      <a:lumMod val="50000"/>
                      <a:alpha val="25000"/>
                    </a:schemeClr>
                  </a:glow>
                </a:effectLst>
                <a:latin typeface="Noto Sans KR" panose="020B0500000000000000" pitchFamily="34" charset="-127"/>
                <a:ea typeface="Noto Sans KR" panose="020B0500000000000000" pitchFamily="34" charset="-127"/>
              </a:rPr>
              <a:t>견학 프로그램</a:t>
            </a:r>
            <a:endParaRPr lang="en-US" altLang="ko-KR" sz="2667" dirty="0">
              <a:latin typeface="Noto Sans KR" panose="020B0500000000000000" pitchFamily="34" charset="-127"/>
              <a:ea typeface="Noto Sans KR" panose="020B0500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25329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항공기, 비행기이(가) 표시된 사진&#10;&#10;자동 생성된 설명">
            <a:extLst>
              <a:ext uri="{FF2B5EF4-FFF2-40B4-BE49-F238E27FC236}">
                <a16:creationId xmlns:a16="http://schemas.microsoft.com/office/drawing/2014/main" id="{497963E0-627E-101D-6017-DB8311E9C8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688" y="1801955"/>
            <a:ext cx="5789312" cy="390778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53C95E5-D372-A74B-F884-9DFCFCCED04E}"/>
              </a:ext>
            </a:extLst>
          </p:cNvPr>
          <p:cNvSpPr txBox="1"/>
          <p:nvPr/>
        </p:nvSpPr>
        <p:spPr>
          <a:xfrm>
            <a:off x="2654138" y="379836"/>
            <a:ext cx="61055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dirty="0">
                <a:solidFill>
                  <a:srgbClr val="FFC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| A300</a:t>
            </a:r>
            <a:r>
              <a:rPr lang="ko-KR" altLang="en-US" sz="1800" dirty="0">
                <a:solidFill>
                  <a:srgbClr val="FFC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 </a:t>
            </a:r>
            <a:r>
              <a:rPr lang="ko-KR" altLang="en-US" dirty="0">
                <a:solidFill>
                  <a:srgbClr val="FFC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제원 </a:t>
            </a:r>
            <a:endParaRPr lang="en-US" altLang="ko-KR" sz="1800" dirty="0">
              <a:solidFill>
                <a:srgbClr val="FFC000"/>
              </a:solidFill>
              <a:latin typeface="Noto Sans KR" panose="020B0500000000000000" pitchFamily="34" charset="-127"/>
              <a:ea typeface="Noto Sans KR" panose="020B0500000000000000" pitchFamily="34" charset="-127"/>
            </a:endParaRPr>
          </a:p>
        </p:txBody>
      </p:sp>
      <p:graphicFrame>
        <p:nvGraphicFramePr>
          <p:cNvPr id="7" name="표 7">
            <a:extLst>
              <a:ext uri="{FF2B5EF4-FFF2-40B4-BE49-F238E27FC236}">
                <a16:creationId xmlns:a16="http://schemas.microsoft.com/office/drawing/2014/main" id="{A2087045-1315-E5CE-E726-E96524775B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1005475"/>
              </p:ext>
            </p:extLst>
          </p:nvPr>
        </p:nvGraphicFramePr>
        <p:xfrm>
          <a:off x="6342076" y="2384247"/>
          <a:ext cx="5251509" cy="274320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486277">
                  <a:extLst>
                    <a:ext uri="{9D8B030D-6E8A-4147-A177-3AD203B41FA5}">
                      <a16:colId xmlns:a16="http://schemas.microsoft.com/office/drawing/2014/main" val="722793771"/>
                    </a:ext>
                  </a:extLst>
                </a:gridCol>
                <a:gridCol w="3765232">
                  <a:extLst>
                    <a:ext uri="{9D8B030D-6E8A-4147-A177-3AD203B41FA5}">
                      <a16:colId xmlns:a16="http://schemas.microsoft.com/office/drawing/2014/main" val="3527028422"/>
                    </a:ext>
                  </a:extLst>
                </a:gridCol>
              </a:tblGrid>
              <a:tr h="29616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항공기명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/>
                        <a:t>AIRBUS A300-600R</a:t>
                      </a:r>
                      <a:endParaRPr lang="ko-KR" alt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6418539"/>
                  </a:ext>
                </a:extLst>
              </a:tr>
              <a:tr h="29616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제작일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/>
                        <a:t>1992</a:t>
                      </a:r>
                      <a:r>
                        <a:rPr lang="ko-KR" altLang="en-US" sz="1400" dirty="0"/>
                        <a:t>년 </a:t>
                      </a:r>
                      <a:r>
                        <a:rPr lang="en-US" altLang="ko-KR" sz="1400" dirty="0"/>
                        <a:t>1</a:t>
                      </a:r>
                      <a:r>
                        <a:rPr lang="ko-KR" altLang="en-US" sz="1400" dirty="0"/>
                        <a:t>월 </a:t>
                      </a:r>
                      <a:r>
                        <a:rPr lang="en-US" altLang="ko-KR" sz="1400" dirty="0"/>
                        <a:t>7</a:t>
                      </a:r>
                      <a:r>
                        <a:rPr lang="ko-KR" altLang="en-US" sz="1400" dirty="0"/>
                        <a:t>일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3288469"/>
                  </a:ext>
                </a:extLst>
              </a:tr>
              <a:tr h="29616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운영항공사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대한항공 총 </a:t>
                      </a:r>
                      <a:r>
                        <a:rPr lang="en-US" altLang="ko-KR" sz="1400" dirty="0"/>
                        <a:t>29</a:t>
                      </a:r>
                      <a:r>
                        <a:rPr lang="ko-KR" altLang="en-US" sz="1400" dirty="0"/>
                        <a:t>대 중 </a:t>
                      </a:r>
                      <a:r>
                        <a:rPr lang="en-US" altLang="ko-KR" sz="1400" dirty="0"/>
                        <a:t>15</a:t>
                      </a:r>
                      <a:r>
                        <a:rPr lang="ko-KR" altLang="en-US" sz="1400" dirty="0" err="1"/>
                        <a:t>번쨰</a:t>
                      </a:r>
                      <a:r>
                        <a:rPr lang="ko-KR" altLang="en-US" sz="1400" dirty="0"/>
                        <a:t> 도입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7926946"/>
                  </a:ext>
                </a:extLst>
              </a:tr>
              <a:tr h="29616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길이 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/>
                        <a:t>54.08m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7973635"/>
                  </a:ext>
                </a:extLst>
              </a:tr>
              <a:tr h="29616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높이 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/>
                        <a:t>16.53m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2800388"/>
                  </a:ext>
                </a:extLst>
              </a:tr>
              <a:tr h="29616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/>
                        <a:t>익폭</a:t>
                      </a:r>
                      <a:r>
                        <a:rPr lang="ko-KR" altLang="en-US" sz="1400" dirty="0"/>
                        <a:t> 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/>
                        <a:t>44.84m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721968"/>
                  </a:ext>
                </a:extLst>
              </a:tr>
              <a:tr h="29616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/>
                        <a:t>동체폭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/>
                        <a:t>5.64m, Cabin 5.28m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799683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최대이륙중량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/>
                        <a:t>171.7t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777231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항속거리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/>
                        <a:t>7,500km  4,050NM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8038761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AD92D2DA-6CF3-4BAD-DA4A-559985DED1D0}"/>
              </a:ext>
            </a:extLst>
          </p:cNvPr>
          <p:cNvSpPr txBox="1"/>
          <p:nvPr/>
        </p:nvSpPr>
        <p:spPr>
          <a:xfrm>
            <a:off x="528633" y="1217180"/>
            <a:ext cx="569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>
                <a:effectLst>
                  <a:glow rad="38100">
                    <a:schemeClr val="tx2">
                      <a:lumMod val="50000"/>
                      <a:alpha val="25000"/>
                    </a:schemeClr>
                  </a:glow>
                </a:effectLst>
                <a:latin typeface="Noto Sans KR" panose="020B0500000000000000" pitchFamily="34" charset="-127"/>
                <a:ea typeface="Noto Sans KR" panose="020B0500000000000000" pitchFamily="34" charset="-127"/>
              </a:rPr>
              <a:t>A300-600R</a:t>
            </a:r>
            <a:r>
              <a:rPr lang="ko-KR" altLang="en-US" sz="3200" dirty="0">
                <a:effectLst>
                  <a:glow rad="38100">
                    <a:schemeClr val="tx2">
                      <a:lumMod val="50000"/>
                      <a:alpha val="25000"/>
                    </a:schemeClr>
                  </a:glow>
                </a:effectLst>
                <a:latin typeface="Noto Sans KR" panose="020B0500000000000000" pitchFamily="34" charset="-127"/>
                <a:ea typeface="Noto Sans KR" panose="020B0500000000000000" pitchFamily="34" charset="-127"/>
              </a:rPr>
              <a:t> 항공기 제원 </a:t>
            </a:r>
            <a:endParaRPr lang="en-US" altLang="ko-KR" sz="2667" dirty="0">
              <a:latin typeface="Noto Sans KR" panose="020B0500000000000000" pitchFamily="34" charset="-127"/>
              <a:ea typeface="Noto Sans KR" panose="020B0500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466979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53C95E5-D372-A74B-F884-9DFCFCCED04E}"/>
              </a:ext>
            </a:extLst>
          </p:cNvPr>
          <p:cNvSpPr txBox="1"/>
          <p:nvPr/>
        </p:nvSpPr>
        <p:spPr>
          <a:xfrm>
            <a:off x="2654138" y="379836"/>
            <a:ext cx="61055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dirty="0">
                <a:solidFill>
                  <a:srgbClr val="FFC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| A300</a:t>
            </a:r>
            <a:r>
              <a:rPr lang="ko-KR" altLang="en-US" sz="1800" dirty="0">
                <a:solidFill>
                  <a:srgbClr val="FFC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 </a:t>
            </a:r>
            <a:r>
              <a:rPr lang="ko-KR" altLang="en-US" dirty="0">
                <a:solidFill>
                  <a:srgbClr val="FFC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제원 </a:t>
            </a:r>
            <a:endParaRPr lang="en-US" altLang="ko-KR" sz="1800" dirty="0">
              <a:solidFill>
                <a:srgbClr val="FFC000"/>
              </a:solidFill>
              <a:latin typeface="Noto Sans KR" panose="020B0500000000000000" pitchFamily="34" charset="-127"/>
              <a:ea typeface="Noto Sans KR" panose="020B0500000000000000" pitchFamily="34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D92D2DA-6CF3-4BAD-DA4A-559985DED1D0}"/>
              </a:ext>
            </a:extLst>
          </p:cNvPr>
          <p:cNvSpPr txBox="1"/>
          <p:nvPr/>
        </p:nvSpPr>
        <p:spPr>
          <a:xfrm>
            <a:off x="528633" y="1217180"/>
            <a:ext cx="569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>
                <a:effectLst>
                  <a:glow rad="38100">
                    <a:schemeClr val="tx2">
                      <a:lumMod val="50000"/>
                      <a:alpha val="25000"/>
                    </a:schemeClr>
                  </a:glow>
                </a:effectLst>
                <a:latin typeface="Noto Sans KR" panose="020B0500000000000000" pitchFamily="34" charset="-127"/>
                <a:ea typeface="Noto Sans KR" panose="020B0500000000000000" pitchFamily="34" charset="-127"/>
              </a:rPr>
              <a:t>A300-600R</a:t>
            </a:r>
            <a:r>
              <a:rPr lang="ko-KR" altLang="en-US" sz="3200" dirty="0">
                <a:effectLst>
                  <a:glow rad="38100">
                    <a:schemeClr val="tx2">
                      <a:lumMod val="50000"/>
                      <a:alpha val="25000"/>
                    </a:schemeClr>
                  </a:glow>
                </a:effectLst>
                <a:latin typeface="Noto Sans KR" panose="020B0500000000000000" pitchFamily="34" charset="-127"/>
                <a:ea typeface="Noto Sans KR" panose="020B0500000000000000" pitchFamily="34" charset="-127"/>
              </a:rPr>
              <a:t> 항공기 실내 구조</a:t>
            </a:r>
            <a:endParaRPr lang="en-US" altLang="ko-KR" sz="2667" dirty="0">
              <a:latin typeface="Noto Sans KR" panose="020B0500000000000000" pitchFamily="34" charset="-127"/>
              <a:ea typeface="Noto Sans KR" panose="020B0500000000000000" pitchFamily="34" charset="-127"/>
            </a:endParaRPr>
          </a:p>
        </p:txBody>
      </p:sp>
      <p:pic>
        <p:nvPicPr>
          <p:cNvPr id="3" name="그림 2" descr="텍스트이(가) 표시된 사진&#10;&#10;자동 생성된 설명">
            <a:extLst>
              <a:ext uri="{FF2B5EF4-FFF2-40B4-BE49-F238E27FC236}">
                <a16:creationId xmlns:a16="http://schemas.microsoft.com/office/drawing/2014/main" id="{04D1B545-87EC-95A1-8365-F9BAD3ACF3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52" y="2035752"/>
            <a:ext cx="11362125" cy="3605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1897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333977-FA27-73CB-20E0-0EE3FFBEEFD2}"/>
              </a:ext>
            </a:extLst>
          </p:cNvPr>
          <p:cNvSpPr txBox="1"/>
          <p:nvPr/>
        </p:nvSpPr>
        <p:spPr>
          <a:xfrm>
            <a:off x="528633" y="1217180"/>
            <a:ext cx="569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>
                <a:effectLst>
                  <a:glow rad="38100">
                    <a:schemeClr val="tx2">
                      <a:lumMod val="50000"/>
                      <a:alpha val="25000"/>
                    </a:schemeClr>
                  </a:glow>
                </a:effectLst>
                <a:latin typeface="Noto Sans KR" panose="020B0500000000000000" pitchFamily="34" charset="-127"/>
                <a:ea typeface="Noto Sans KR" panose="020B0500000000000000" pitchFamily="34" charset="-127"/>
              </a:rPr>
              <a:t>A300 </a:t>
            </a:r>
            <a:r>
              <a:rPr lang="ko-KR" altLang="en-US" sz="3200" dirty="0">
                <a:effectLst>
                  <a:glow rad="38100">
                    <a:schemeClr val="tx2">
                      <a:lumMod val="50000"/>
                      <a:alpha val="25000"/>
                    </a:schemeClr>
                  </a:glow>
                </a:effectLst>
                <a:latin typeface="Noto Sans KR" panose="020B0500000000000000" pitchFamily="34" charset="-127"/>
                <a:ea typeface="Noto Sans KR" panose="020B0500000000000000" pitchFamily="34" charset="-127"/>
              </a:rPr>
              <a:t>관람 유의사항</a:t>
            </a:r>
            <a:endParaRPr lang="en-US" altLang="ko-KR" sz="2667" dirty="0">
              <a:latin typeface="Noto Sans KR" panose="020B0500000000000000" pitchFamily="34" charset="-127"/>
              <a:ea typeface="Noto Sans KR" panose="020B0500000000000000" pitchFamily="34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FADDD4B-B00A-AEC4-18A0-217C8D2B4431}"/>
              </a:ext>
            </a:extLst>
          </p:cNvPr>
          <p:cNvSpPr txBox="1"/>
          <p:nvPr/>
        </p:nvSpPr>
        <p:spPr>
          <a:xfrm>
            <a:off x="2654138" y="379836"/>
            <a:ext cx="61055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dirty="0">
                <a:solidFill>
                  <a:srgbClr val="FFC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| A300 </a:t>
            </a:r>
            <a:r>
              <a:rPr lang="ko-KR" altLang="en-US" sz="1800" dirty="0">
                <a:solidFill>
                  <a:srgbClr val="FFC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관람 유의사항</a:t>
            </a:r>
            <a:r>
              <a:rPr lang="ko-KR" altLang="en-US" dirty="0">
                <a:solidFill>
                  <a:srgbClr val="FFC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 </a:t>
            </a:r>
            <a:endParaRPr lang="en-US" altLang="ko-KR" sz="1800" dirty="0">
              <a:solidFill>
                <a:srgbClr val="FFC000"/>
              </a:solidFill>
              <a:latin typeface="Noto Sans KR" panose="020B0500000000000000" pitchFamily="34" charset="-127"/>
              <a:ea typeface="Noto Sans KR" panose="020B0500000000000000" pitchFamily="34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830707A-3937-8D57-8100-6276BF440F18}"/>
              </a:ext>
            </a:extLst>
          </p:cNvPr>
          <p:cNvSpPr txBox="1"/>
          <p:nvPr/>
        </p:nvSpPr>
        <p:spPr>
          <a:xfrm>
            <a:off x="707282" y="1777902"/>
            <a:ext cx="10945216" cy="44408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latin typeface="Noto Sans KR" panose="020B0500000000000000" pitchFamily="34" charset="-127"/>
                <a:ea typeface="Noto Sans KR" panose="020B0500000000000000" pitchFamily="34" charset="-127"/>
              </a:rPr>
              <a:t>내부에 화장실은 없습니다</a:t>
            </a:r>
            <a:r>
              <a:rPr lang="en-US" altLang="ko-KR" dirty="0">
                <a:latin typeface="Noto Sans KR" panose="020B0500000000000000" pitchFamily="34" charset="-127"/>
                <a:ea typeface="Noto Sans KR" panose="020B0500000000000000" pitchFamily="34" charset="-127"/>
              </a:rPr>
              <a:t>.  </a:t>
            </a:r>
            <a:r>
              <a:rPr lang="ko-KR" altLang="en-US" dirty="0">
                <a:latin typeface="Noto Sans KR" panose="020B0500000000000000" pitchFamily="34" charset="-127"/>
                <a:ea typeface="Noto Sans KR" panose="020B0500000000000000" pitchFamily="34" charset="-127"/>
              </a:rPr>
              <a:t>화장실 이용 시 퇴실 후 이용바랍니다</a:t>
            </a:r>
            <a:r>
              <a:rPr lang="en-US" altLang="ko-KR" dirty="0">
                <a:latin typeface="Noto Sans KR" panose="020B0500000000000000" pitchFamily="34" charset="-127"/>
                <a:ea typeface="Noto Sans KR" panose="020B0500000000000000" pitchFamily="34" charset="-127"/>
              </a:rPr>
              <a:t>. 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latin typeface="Noto Sans KR" panose="020B0500000000000000" pitchFamily="34" charset="-127"/>
                <a:ea typeface="Noto Sans KR" panose="020B0500000000000000" pitchFamily="34" charset="-127"/>
              </a:rPr>
              <a:t>내부 음식물</a:t>
            </a:r>
            <a:r>
              <a:rPr lang="en-US" altLang="ko-KR" dirty="0">
                <a:latin typeface="Noto Sans KR" panose="020B0500000000000000" pitchFamily="34" charset="-127"/>
                <a:ea typeface="Noto Sans KR" panose="020B0500000000000000" pitchFamily="34" charset="-127"/>
              </a:rPr>
              <a:t>, </a:t>
            </a:r>
            <a:r>
              <a:rPr lang="ko-KR" altLang="en-US" dirty="0" err="1">
                <a:latin typeface="Noto Sans KR" panose="020B0500000000000000" pitchFamily="34" charset="-127"/>
                <a:ea typeface="Noto Sans KR" panose="020B0500000000000000" pitchFamily="34" charset="-127"/>
              </a:rPr>
              <a:t>음료등은</a:t>
            </a:r>
            <a:r>
              <a:rPr lang="ko-KR" altLang="en-US" dirty="0">
                <a:latin typeface="Noto Sans KR" panose="020B0500000000000000" pitchFamily="34" charset="-127"/>
                <a:ea typeface="Noto Sans KR" panose="020B0500000000000000" pitchFamily="34" charset="-127"/>
              </a:rPr>
              <a:t> 반입 불가 합니다</a:t>
            </a:r>
            <a:r>
              <a:rPr lang="en-US" altLang="ko-KR" dirty="0">
                <a:latin typeface="Noto Sans KR" panose="020B0500000000000000" pitchFamily="34" charset="-127"/>
                <a:ea typeface="Noto Sans KR" panose="020B0500000000000000" pitchFamily="34" charset="-127"/>
              </a:rPr>
              <a:t>. 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latin typeface="Noto Sans KR" panose="020B0500000000000000" pitchFamily="34" charset="-127"/>
                <a:ea typeface="Noto Sans KR" panose="020B0500000000000000" pitchFamily="34" charset="-127"/>
              </a:rPr>
              <a:t>내부에서 뛰거나  출입문 조작 등의  행동은 삼가 바랍니다</a:t>
            </a:r>
            <a:r>
              <a:rPr lang="en-US" altLang="ko-KR" dirty="0">
                <a:latin typeface="Noto Sans KR" panose="020B0500000000000000" pitchFamily="34" charset="-127"/>
                <a:ea typeface="Noto Sans KR" panose="020B0500000000000000" pitchFamily="34" charset="-127"/>
              </a:rPr>
              <a:t>. 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latin typeface="Noto Sans KR" panose="020B0500000000000000" pitchFamily="34" charset="-127"/>
                <a:ea typeface="Noto Sans KR" panose="020B0500000000000000" pitchFamily="34" charset="-127"/>
              </a:rPr>
              <a:t>항공기 내 시트에 앉을 수는 있으나 테이블 조작</a:t>
            </a:r>
            <a:r>
              <a:rPr lang="en-US" altLang="ko-KR" dirty="0">
                <a:latin typeface="Noto Sans KR" panose="020B0500000000000000" pitchFamily="34" charset="-127"/>
                <a:ea typeface="Noto Sans KR" panose="020B0500000000000000" pitchFamily="34" charset="-127"/>
              </a:rPr>
              <a:t> </a:t>
            </a:r>
            <a:r>
              <a:rPr lang="ko-KR" altLang="en-US" dirty="0">
                <a:latin typeface="Noto Sans KR" panose="020B0500000000000000" pitchFamily="34" charset="-127"/>
                <a:ea typeface="Noto Sans KR" panose="020B0500000000000000" pitchFamily="34" charset="-127"/>
              </a:rPr>
              <a:t>등은 삼가 바랍니다</a:t>
            </a:r>
            <a:r>
              <a:rPr lang="en-US" altLang="ko-KR" dirty="0">
                <a:latin typeface="Noto Sans KR" panose="020B0500000000000000" pitchFamily="34" charset="-127"/>
                <a:ea typeface="Noto Sans KR" panose="020B0500000000000000" pitchFamily="34" charset="-127"/>
              </a:rPr>
              <a:t>. 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altLang="ko-KR" dirty="0">
                <a:latin typeface="Noto Sans KR" panose="020B0500000000000000" pitchFamily="34" charset="-127"/>
                <a:ea typeface="Noto Sans KR" panose="020B0500000000000000" pitchFamily="34" charset="-127"/>
              </a:rPr>
              <a:t>A300</a:t>
            </a:r>
            <a:r>
              <a:rPr lang="ko-KR" altLang="en-US" dirty="0">
                <a:latin typeface="Noto Sans KR" panose="020B0500000000000000" pitchFamily="34" charset="-127"/>
                <a:ea typeface="Noto Sans KR" panose="020B0500000000000000" pitchFamily="34" charset="-127"/>
              </a:rPr>
              <a:t>은</a:t>
            </a:r>
            <a:r>
              <a:rPr lang="en-US" altLang="ko-KR" dirty="0">
                <a:latin typeface="Noto Sans KR" panose="020B0500000000000000" pitchFamily="34" charset="-127"/>
                <a:ea typeface="Noto Sans KR" panose="020B0500000000000000" pitchFamily="34" charset="-127"/>
              </a:rPr>
              <a:t> </a:t>
            </a:r>
            <a:r>
              <a:rPr lang="ko-KR" altLang="en-US" dirty="0">
                <a:latin typeface="Noto Sans KR" panose="020B0500000000000000" pitchFamily="34" charset="-127"/>
                <a:ea typeface="Noto Sans KR" panose="020B0500000000000000" pitchFamily="34" charset="-127"/>
              </a:rPr>
              <a:t>퇴역 항공기로 내부 시설물은 보수</a:t>
            </a:r>
            <a:r>
              <a:rPr lang="en-US" altLang="ko-KR" dirty="0">
                <a:latin typeface="Noto Sans KR" panose="020B0500000000000000" pitchFamily="34" charset="-127"/>
                <a:ea typeface="Noto Sans KR" panose="020B0500000000000000" pitchFamily="34" charset="-127"/>
              </a:rPr>
              <a:t>, </a:t>
            </a:r>
            <a:r>
              <a:rPr lang="ko-KR" altLang="en-US" dirty="0">
                <a:latin typeface="Noto Sans KR" panose="020B0500000000000000" pitchFamily="34" charset="-127"/>
                <a:ea typeface="Noto Sans KR" panose="020B0500000000000000" pitchFamily="34" charset="-127"/>
              </a:rPr>
              <a:t>대체가 어렵습니다</a:t>
            </a:r>
            <a:r>
              <a:rPr lang="en-US" altLang="ko-KR" dirty="0">
                <a:latin typeface="Noto Sans KR" panose="020B0500000000000000" pitchFamily="34" charset="-127"/>
                <a:ea typeface="Noto Sans KR" panose="020B0500000000000000" pitchFamily="34" charset="-127"/>
              </a:rPr>
              <a:t>. </a:t>
            </a:r>
            <a:r>
              <a:rPr lang="ko-KR" altLang="en-US" dirty="0">
                <a:latin typeface="Noto Sans KR" panose="020B0500000000000000" pitchFamily="34" charset="-127"/>
                <a:ea typeface="Noto Sans KR" panose="020B0500000000000000" pitchFamily="34" charset="-127"/>
              </a:rPr>
              <a:t>관람에</a:t>
            </a:r>
            <a:r>
              <a:rPr lang="en-US" altLang="ko-KR" dirty="0">
                <a:latin typeface="Noto Sans KR" panose="020B0500000000000000" pitchFamily="34" charset="-127"/>
                <a:ea typeface="Noto Sans KR" panose="020B0500000000000000" pitchFamily="34" charset="-127"/>
              </a:rPr>
              <a:t> </a:t>
            </a:r>
            <a:r>
              <a:rPr lang="ko-KR" altLang="en-US" dirty="0">
                <a:latin typeface="Noto Sans KR" panose="020B0500000000000000" pitchFamily="34" charset="-127"/>
                <a:ea typeface="Noto Sans KR" panose="020B0500000000000000" pitchFamily="34" charset="-127"/>
              </a:rPr>
              <a:t>각별한 주의 바랍니다</a:t>
            </a:r>
            <a:r>
              <a:rPr lang="en-US" altLang="ko-KR" dirty="0">
                <a:latin typeface="Noto Sans KR" panose="020B0500000000000000" pitchFamily="34" charset="-127"/>
                <a:ea typeface="Noto Sans KR" panose="020B0500000000000000" pitchFamily="34" charset="-127"/>
              </a:rPr>
              <a:t>.  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latin typeface="Noto Sans KR" panose="020B0500000000000000" pitchFamily="34" charset="-127"/>
                <a:ea typeface="Noto Sans KR" panose="020B0500000000000000" pitchFamily="34" charset="-127"/>
              </a:rPr>
              <a:t>기내에 부착물 물품을  외부로 반출  행위는 금지합니다</a:t>
            </a:r>
            <a:r>
              <a:rPr lang="en-US" altLang="ko-KR" dirty="0">
                <a:latin typeface="Noto Sans KR" panose="020B0500000000000000" pitchFamily="34" charset="-127"/>
                <a:ea typeface="Noto Sans KR" panose="020B0500000000000000" pitchFamily="34" charset="-127"/>
              </a:rPr>
              <a:t>. 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latin typeface="Noto Sans KR" panose="020B0500000000000000" pitchFamily="34" charset="-127"/>
                <a:ea typeface="Noto Sans KR" panose="020B0500000000000000" pitchFamily="34" charset="-127"/>
              </a:rPr>
              <a:t>조종석은 출입은 불가합니다</a:t>
            </a:r>
            <a:r>
              <a:rPr lang="en-US" altLang="ko-KR" dirty="0">
                <a:latin typeface="Noto Sans KR" panose="020B0500000000000000" pitchFamily="34" charset="-127"/>
                <a:ea typeface="Noto Sans KR" panose="020B0500000000000000" pitchFamily="34" charset="-127"/>
              </a:rPr>
              <a:t>. 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학과 수업과 견학시간이 겹칠 경우 세미나실 입실은 불가합니다</a:t>
            </a:r>
            <a:r>
              <a:rPr lang="en-US" altLang="ko-KR" kern="0" dirty="0">
                <a:solidFill>
                  <a:srgbClr val="000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612484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333977-FA27-73CB-20E0-0EE3FFBEEFD2}"/>
              </a:ext>
            </a:extLst>
          </p:cNvPr>
          <p:cNvSpPr txBox="1"/>
          <p:nvPr/>
        </p:nvSpPr>
        <p:spPr>
          <a:xfrm>
            <a:off x="528633" y="1217180"/>
            <a:ext cx="569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>
                <a:effectLst>
                  <a:glow rad="38100">
                    <a:schemeClr val="tx2">
                      <a:lumMod val="50000"/>
                      <a:alpha val="25000"/>
                    </a:schemeClr>
                  </a:glow>
                </a:effectLst>
                <a:latin typeface="Noto Sans KR" panose="020B0500000000000000" pitchFamily="34" charset="-127"/>
                <a:ea typeface="Noto Sans KR" panose="020B0500000000000000" pitchFamily="34" charset="-127"/>
              </a:rPr>
              <a:t>A300 </a:t>
            </a:r>
            <a:r>
              <a:rPr lang="ko-KR" altLang="en-US" sz="3200" dirty="0">
                <a:effectLst>
                  <a:glow rad="38100">
                    <a:schemeClr val="tx2">
                      <a:lumMod val="50000"/>
                      <a:alpha val="25000"/>
                    </a:schemeClr>
                  </a:glow>
                </a:effectLst>
                <a:latin typeface="Noto Sans KR" panose="020B0500000000000000" pitchFamily="34" charset="-127"/>
                <a:ea typeface="Noto Sans KR" panose="020B0500000000000000" pitchFamily="34" charset="-127"/>
              </a:rPr>
              <a:t>예약안내</a:t>
            </a:r>
            <a:endParaRPr lang="en-US" altLang="ko-KR" sz="2667" dirty="0">
              <a:latin typeface="Noto Sans KR" panose="020B0500000000000000" pitchFamily="34" charset="-127"/>
              <a:ea typeface="Noto Sans KR" panose="020B0500000000000000" pitchFamily="34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FADDD4B-B00A-AEC4-18A0-217C8D2B4431}"/>
              </a:ext>
            </a:extLst>
          </p:cNvPr>
          <p:cNvSpPr txBox="1"/>
          <p:nvPr/>
        </p:nvSpPr>
        <p:spPr>
          <a:xfrm>
            <a:off x="2654138" y="379836"/>
            <a:ext cx="61055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dirty="0">
                <a:solidFill>
                  <a:srgbClr val="FFC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| A300 </a:t>
            </a:r>
            <a:r>
              <a:rPr lang="ko-KR" altLang="en-US" sz="1800" dirty="0">
                <a:solidFill>
                  <a:srgbClr val="FFC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예약안내</a:t>
            </a:r>
            <a:r>
              <a:rPr lang="ko-KR" altLang="en-US" dirty="0">
                <a:solidFill>
                  <a:srgbClr val="FFC000"/>
                </a:solidFill>
                <a:latin typeface="Noto Sans KR" panose="020B0500000000000000" pitchFamily="34" charset="-127"/>
                <a:ea typeface="Noto Sans KR" panose="020B0500000000000000" pitchFamily="34" charset="-127"/>
              </a:rPr>
              <a:t> </a:t>
            </a:r>
            <a:endParaRPr lang="en-US" altLang="ko-KR" sz="1800" dirty="0">
              <a:solidFill>
                <a:srgbClr val="FFC000"/>
              </a:solidFill>
              <a:latin typeface="Noto Sans KR" panose="020B0500000000000000" pitchFamily="34" charset="-127"/>
              <a:ea typeface="Noto Sans KR" panose="020B0500000000000000" pitchFamily="34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830707A-3937-8D57-8100-6276BF440F18}"/>
              </a:ext>
            </a:extLst>
          </p:cNvPr>
          <p:cNvSpPr txBox="1"/>
          <p:nvPr/>
        </p:nvSpPr>
        <p:spPr>
          <a:xfrm>
            <a:off x="707282" y="1777902"/>
            <a:ext cx="10945216" cy="562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altLang="ko-KR" dirty="0">
                <a:latin typeface="Noto Sans KR" panose="020B0500000000000000" pitchFamily="34" charset="-127"/>
                <a:ea typeface="Noto Sans KR" panose="020B0500000000000000" pitchFamily="34" charset="-127"/>
              </a:rPr>
              <a:t>A300 </a:t>
            </a:r>
            <a:r>
              <a:rPr lang="ko-KR" altLang="en-US" dirty="0">
                <a:latin typeface="Noto Sans KR" panose="020B0500000000000000" pitchFamily="34" charset="-127"/>
                <a:ea typeface="Noto Sans KR" panose="020B0500000000000000" pitchFamily="34" charset="-127"/>
              </a:rPr>
              <a:t>항공기 예약링크는 아래 링크 클릭 바랍니다</a:t>
            </a:r>
            <a:r>
              <a:rPr lang="en-US" altLang="ko-KR" dirty="0">
                <a:latin typeface="Noto Sans KR" panose="020B0500000000000000" pitchFamily="34" charset="-127"/>
                <a:ea typeface="Noto Sans KR" panose="020B0500000000000000" pitchFamily="34" charset="-127"/>
              </a:rPr>
              <a:t>. </a:t>
            </a:r>
            <a:endParaRPr lang="en-US" altLang="ko-KR" kern="0" dirty="0">
              <a:solidFill>
                <a:srgbClr val="000000"/>
              </a:solidFill>
              <a:latin typeface="Noto Sans KR" panose="020B0500000000000000" pitchFamily="34" charset="-127"/>
              <a:ea typeface="Noto Sans KR" panose="020B0500000000000000" pitchFamily="34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3FE5805A-5C46-AA4E-DDCC-68C7A5AA0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2250" y="2760734"/>
            <a:ext cx="3287500" cy="328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9596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668</TotalTime>
  <Words>239</Words>
  <Application>Microsoft Office PowerPoint</Application>
  <PresentationFormat>와이드스크린</PresentationFormat>
  <Paragraphs>43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3" baseType="lpstr">
      <vt:lpstr>KoPub돋움체 Bold</vt:lpstr>
      <vt:lpstr>KoPub돋움체 Medium</vt:lpstr>
      <vt:lpstr>Noto Sans KR</vt:lpstr>
      <vt:lpstr>Noto Sans KR Black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손봉희 항공우주박물관(직원)</dc:creator>
  <cp:lastModifiedBy>조태현 학생지원팀(직원)</cp:lastModifiedBy>
  <cp:revision>1</cp:revision>
  <cp:lastPrinted>2022-11-04T05:38:33Z</cp:lastPrinted>
  <dcterms:created xsi:type="dcterms:W3CDTF">2022-11-03T04:24:37Z</dcterms:created>
  <dcterms:modified xsi:type="dcterms:W3CDTF">2022-11-14T00:28:06Z</dcterms:modified>
</cp:coreProperties>
</file>