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7564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70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9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1180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2572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51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200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536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10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348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042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C27EB-45BA-4AB1-BE4B-B2C4335B55AE}" type="datetimeFigureOut">
              <a:rPr lang="ko-KR" altLang="en-US" smtClean="0"/>
              <a:t>2022-02-11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895ED-ADBC-4BEB-9E4C-8DC599B4776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7423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762297"/>
            <a:ext cx="9144000" cy="174766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대학 학생증</a:t>
            </a:r>
            <a:r>
              <a:rPr lang="en-US" altLang="ko-KR" dirty="0"/>
              <a:t> </a:t>
            </a:r>
            <a:r>
              <a:rPr lang="en-US" altLang="ko-KR" dirty="0" smtClean="0"/>
              <a:t>ID</a:t>
            </a:r>
            <a:r>
              <a:rPr lang="ko-KR" altLang="en-US" dirty="0" smtClean="0"/>
              <a:t>카드 신청 매뉴얼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61062" y="4264429"/>
            <a:ext cx="7988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 smtClean="0"/>
              <a:t>2022</a:t>
            </a:r>
            <a:r>
              <a:rPr lang="ko-KR" altLang="en-US" sz="3600" dirty="0" smtClean="0"/>
              <a:t>년도 </a:t>
            </a:r>
            <a:r>
              <a:rPr lang="en-US" altLang="ko-KR" sz="3600" dirty="0" smtClean="0"/>
              <a:t>1</a:t>
            </a:r>
            <a:r>
              <a:rPr lang="ko-KR" altLang="en-US" sz="3600" dirty="0" smtClean="0"/>
              <a:t>학기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18406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smtClean="0"/>
              <a:t>사전 준비물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우리은행 우리</a:t>
            </a:r>
            <a:r>
              <a:rPr lang="en-US" altLang="ko-KR" dirty="0" smtClean="0"/>
              <a:t>WON</a:t>
            </a:r>
            <a:r>
              <a:rPr lang="ko-KR" altLang="en-US" dirty="0" smtClean="0"/>
              <a:t>뱅킹 어플리케이션 다운로드</a:t>
            </a:r>
            <a:endParaRPr lang="en-US" altLang="ko-KR" dirty="0" smtClean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증명사진 또는 얼굴사진 </a:t>
            </a:r>
            <a:r>
              <a:rPr lang="en-US" altLang="ko-KR" dirty="0" smtClean="0"/>
              <a:t>jpg</a:t>
            </a:r>
            <a:r>
              <a:rPr lang="ko-KR" altLang="en-US" dirty="0" smtClean="0"/>
              <a:t>파일 </a:t>
            </a:r>
            <a:r>
              <a:rPr lang="en-US" altLang="ko-KR" dirty="0" smtClean="0"/>
              <a:t>(200kb</a:t>
            </a:r>
            <a:r>
              <a:rPr lang="ko-KR" altLang="en-US" dirty="0" smtClean="0"/>
              <a:t>미만 반명함판</a:t>
            </a:r>
            <a:r>
              <a:rPr lang="en-US" altLang="ko-KR" dirty="0" smtClean="0"/>
              <a:t>. 3*4 </a:t>
            </a:r>
            <a:r>
              <a:rPr lang="ko-KR" altLang="en-US" dirty="0" smtClean="0"/>
              <a:t>또는 </a:t>
            </a:r>
            <a:r>
              <a:rPr lang="en-US" altLang="ko-KR" dirty="0" smtClean="0"/>
              <a:t>400*475 </a:t>
            </a:r>
            <a:r>
              <a:rPr lang="ko-KR" altLang="en-US" dirty="0" smtClean="0"/>
              <a:t>픽셀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신분증 </a:t>
            </a:r>
            <a:r>
              <a:rPr lang="en-US" altLang="ko-KR" dirty="0" smtClean="0"/>
              <a:t>(</a:t>
            </a:r>
            <a:r>
              <a:rPr lang="ko-KR" altLang="en-US" dirty="0" smtClean="0"/>
              <a:t>주민등록증이나 운전면허증만 사용가능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우리은행 계좌 </a:t>
            </a:r>
            <a:r>
              <a:rPr lang="en-US" altLang="ko-KR" dirty="0" smtClean="0"/>
              <a:t>(</a:t>
            </a:r>
            <a:r>
              <a:rPr lang="ko-KR" altLang="en-US" dirty="0" smtClean="0"/>
              <a:t>없을 경우 영업점이나 비대면 신규 계좌 개설   진행 후 발급 가능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553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985" y="72861"/>
            <a:ext cx="10486029" cy="671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14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92" y="0"/>
            <a:ext cx="10791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74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7" y="0"/>
            <a:ext cx="10715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16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28" y="0"/>
            <a:ext cx="10779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7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2642813"/>
            <a:ext cx="10515600" cy="1325563"/>
          </a:xfrm>
        </p:spPr>
        <p:txBody>
          <a:bodyPr/>
          <a:lstStyle/>
          <a:p>
            <a:pPr algn="ctr"/>
            <a:r>
              <a:rPr lang="ko-KR" altLang="en-US" dirty="0" smtClean="0"/>
              <a:t>계좌 신규 프로세스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997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04" y="0"/>
            <a:ext cx="10924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0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01" y="0"/>
            <a:ext cx="10698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9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00" y="0"/>
            <a:ext cx="10922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61</Words>
  <Application>Microsoft Office PowerPoint</Application>
  <PresentationFormat>와이드스크린</PresentationFormat>
  <Paragraphs>9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대학 학생증 ID카드 신청 매뉴얼</vt:lpstr>
      <vt:lpstr>사전 준비물</vt:lpstr>
      <vt:lpstr>PowerPoint 프레젠테이션</vt:lpstr>
      <vt:lpstr>PowerPoint 프레젠테이션</vt:lpstr>
      <vt:lpstr>PowerPoint 프레젠테이션</vt:lpstr>
      <vt:lpstr>PowerPoint 프레젠테이션</vt:lpstr>
      <vt:lpstr>계좌 신규 프로세스</vt:lpstr>
      <vt:lpstr>PowerPoint 프레젠테이션</vt:lpstr>
      <vt:lpstr>PowerPoint 프레젠테이션</vt:lpstr>
      <vt:lpstr>PowerPoint 프레젠테이션</vt:lpstr>
    </vt:vector>
  </TitlesOfParts>
  <Company>woori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학생증 발급 프로세스</dc:title>
  <dc:creator>woori</dc:creator>
  <cp:lastModifiedBy>User</cp:lastModifiedBy>
  <cp:revision>8</cp:revision>
  <dcterms:created xsi:type="dcterms:W3CDTF">2022-01-26T02:08:59Z</dcterms:created>
  <dcterms:modified xsi:type="dcterms:W3CDTF">2022-02-11T06:35:15Z</dcterms:modified>
</cp:coreProperties>
</file>