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9" r:id="rId2"/>
    <p:sldId id="263" r:id="rId3"/>
    <p:sldId id="266" r:id="rId4"/>
  </p:sldIdLst>
  <p:sldSz cx="7380288" cy="1026001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7AC3CCA-C797-4891-BE02-D94E43425B78}" styleName="보통 스타일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20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53522" y="1679128"/>
            <a:ext cx="6273245" cy="3572005"/>
          </a:xfrm>
        </p:spPr>
        <p:txBody>
          <a:bodyPr anchor="b"/>
          <a:lstStyle>
            <a:lvl1pPr algn="ctr">
              <a:defRPr sz="484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2536" y="5388883"/>
            <a:ext cx="5535216" cy="2477127"/>
          </a:xfrm>
        </p:spPr>
        <p:txBody>
          <a:bodyPr/>
          <a:lstStyle>
            <a:lvl1pPr marL="0" indent="0" algn="ctr">
              <a:buNone/>
              <a:defRPr sz="1937"/>
            </a:lvl1pPr>
            <a:lvl2pPr marL="369006" indent="0" algn="ctr">
              <a:buNone/>
              <a:defRPr sz="1614"/>
            </a:lvl2pPr>
            <a:lvl3pPr marL="738012" indent="0" algn="ctr">
              <a:buNone/>
              <a:defRPr sz="1453"/>
            </a:lvl3pPr>
            <a:lvl4pPr marL="1107018" indent="0" algn="ctr">
              <a:buNone/>
              <a:defRPr sz="1291"/>
            </a:lvl4pPr>
            <a:lvl5pPr marL="1476024" indent="0" algn="ctr">
              <a:buNone/>
              <a:defRPr sz="1291"/>
            </a:lvl5pPr>
            <a:lvl6pPr marL="1845031" indent="0" algn="ctr">
              <a:buNone/>
              <a:defRPr sz="1291"/>
            </a:lvl6pPr>
            <a:lvl7pPr marL="2214037" indent="0" algn="ctr">
              <a:buNone/>
              <a:defRPr sz="1291"/>
            </a:lvl7pPr>
            <a:lvl8pPr marL="2583043" indent="0" algn="ctr">
              <a:buNone/>
              <a:defRPr sz="1291"/>
            </a:lvl8pPr>
            <a:lvl9pPr marL="2952049" indent="0" algn="ctr">
              <a:buNone/>
              <a:defRPr sz="1291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62032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1347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552" y="2557881"/>
            <a:ext cx="6365498" cy="4267880"/>
          </a:xfrm>
        </p:spPr>
        <p:txBody>
          <a:bodyPr anchor="b"/>
          <a:lstStyle>
            <a:lvl1pPr>
              <a:defRPr sz="484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552" y="6866137"/>
            <a:ext cx="6365498" cy="2244377"/>
          </a:xfrm>
        </p:spPr>
        <p:txBody>
          <a:bodyPr/>
          <a:lstStyle>
            <a:lvl1pPr marL="0" indent="0">
              <a:buNone/>
              <a:defRPr sz="1937">
                <a:solidFill>
                  <a:schemeClr val="tx1"/>
                </a:solidFill>
              </a:defRPr>
            </a:lvl1pPr>
            <a:lvl2pPr marL="369006" indent="0">
              <a:buNone/>
              <a:defRPr sz="1614">
                <a:solidFill>
                  <a:schemeClr val="tx1">
                    <a:tint val="75000"/>
                  </a:schemeClr>
                </a:solidFill>
              </a:defRPr>
            </a:lvl2pPr>
            <a:lvl3pPr marL="738012" indent="0">
              <a:buNone/>
              <a:defRPr sz="1453">
                <a:solidFill>
                  <a:schemeClr val="tx1">
                    <a:tint val="75000"/>
                  </a:schemeClr>
                </a:solidFill>
              </a:defRPr>
            </a:lvl3pPr>
            <a:lvl4pPr marL="1107018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4pPr>
            <a:lvl5pPr marL="1476024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5pPr>
            <a:lvl6pPr marL="1845031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6pPr>
            <a:lvl7pPr marL="2214037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7pPr>
            <a:lvl8pPr marL="2583043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8pPr>
            <a:lvl9pPr marL="2952049" indent="0">
              <a:buNone/>
              <a:defRPr sz="12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3398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7395" y="2731253"/>
            <a:ext cx="3136622" cy="65098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36271" y="2731253"/>
            <a:ext cx="3136622" cy="650988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425370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356" y="546253"/>
            <a:ext cx="6365498" cy="198312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357" y="2515129"/>
            <a:ext cx="3122207" cy="1232626"/>
          </a:xfrm>
        </p:spPr>
        <p:txBody>
          <a:bodyPr anchor="b"/>
          <a:lstStyle>
            <a:lvl1pPr marL="0" indent="0">
              <a:buNone/>
              <a:defRPr sz="1937" b="1"/>
            </a:lvl1pPr>
            <a:lvl2pPr marL="369006" indent="0">
              <a:buNone/>
              <a:defRPr sz="1614" b="1"/>
            </a:lvl2pPr>
            <a:lvl3pPr marL="738012" indent="0">
              <a:buNone/>
              <a:defRPr sz="1453" b="1"/>
            </a:lvl3pPr>
            <a:lvl4pPr marL="1107018" indent="0">
              <a:buNone/>
              <a:defRPr sz="1291" b="1"/>
            </a:lvl4pPr>
            <a:lvl5pPr marL="1476024" indent="0">
              <a:buNone/>
              <a:defRPr sz="1291" b="1"/>
            </a:lvl5pPr>
            <a:lvl6pPr marL="1845031" indent="0">
              <a:buNone/>
              <a:defRPr sz="1291" b="1"/>
            </a:lvl6pPr>
            <a:lvl7pPr marL="2214037" indent="0">
              <a:buNone/>
              <a:defRPr sz="1291" b="1"/>
            </a:lvl7pPr>
            <a:lvl8pPr marL="2583043" indent="0">
              <a:buNone/>
              <a:defRPr sz="1291" b="1"/>
            </a:lvl8pPr>
            <a:lvl9pPr marL="2952049" indent="0">
              <a:buNone/>
              <a:defRPr sz="129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357" y="3747755"/>
            <a:ext cx="3122207" cy="55123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736271" y="2515129"/>
            <a:ext cx="3137584" cy="1232626"/>
          </a:xfrm>
        </p:spPr>
        <p:txBody>
          <a:bodyPr anchor="b"/>
          <a:lstStyle>
            <a:lvl1pPr marL="0" indent="0">
              <a:buNone/>
              <a:defRPr sz="1937" b="1"/>
            </a:lvl1pPr>
            <a:lvl2pPr marL="369006" indent="0">
              <a:buNone/>
              <a:defRPr sz="1614" b="1"/>
            </a:lvl2pPr>
            <a:lvl3pPr marL="738012" indent="0">
              <a:buNone/>
              <a:defRPr sz="1453" b="1"/>
            </a:lvl3pPr>
            <a:lvl4pPr marL="1107018" indent="0">
              <a:buNone/>
              <a:defRPr sz="1291" b="1"/>
            </a:lvl4pPr>
            <a:lvl5pPr marL="1476024" indent="0">
              <a:buNone/>
              <a:defRPr sz="1291" b="1"/>
            </a:lvl5pPr>
            <a:lvl6pPr marL="1845031" indent="0">
              <a:buNone/>
              <a:defRPr sz="1291" b="1"/>
            </a:lvl6pPr>
            <a:lvl7pPr marL="2214037" indent="0">
              <a:buNone/>
              <a:defRPr sz="1291" b="1"/>
            </a:lvl7pPr>
            <a:lvl8pPr marL="2583043" indent="0">
              <a:buNone/>
              <a:defRPr sz="1291" b="1"/>
            </a:lvl8pPr>
            <a:lvl9pPr marL="2952049" indent="0">
              <a:buNone/>
              <a:defRPr sz="1291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736271" y="3747755"/>
            <a:ext cx="3137584" cy="55123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776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3330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48737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356" y="684001"/>
            <a:ext cx="2380335" cy="2394003"/>
          </a:xfrm>
        </p:spPr>
        <p:txBody>
          <a:bodyPr anchor="b"/>
          <a:lstStyle>
            <a:lvl1pPr>
              <a:defRPr sz="25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37584" y="1477254"/>
            <a:ext cx="3736271" cy="7291259"/>
          </a:xfrm>
        </p:spPr>
        <p:txBody>
          <a:bodyPr/>
          <a:lstStyle>
            <a:lvl1pPr>
              <a:defRPr sz="2583"/>
            </a:lvl1pPr>
            <a:lvl2pPr>
              <a:defRPr sz="2260"/>
            </a:lvl2pPr>
            <a:lvl3pPr>
              <a:defRPr sz="1937"/>
            </a:lvl3pPr>
            <a:lvl4pPr>
              <a:defRPr sz="1614"/>
            </a:lvl4pPr>
            <a:lvl5pPr>
              <a:defRPr sz="1614"/>
            </a:lvl5pPr>
            <a:lvl6pPr>
              <a:defRPr sz="1614"/>
            </a:lvl6pPr>
            <a:lvl7pPr>
              <a:defRPr sz="1614"/>
            </a:lvl7pPr>
            <a:lvl8pPr>
              <a:defRPr sz="1614"/>
            </a:lvl8pPr>
            <a:lvl9pPr>
              <a:defRPr sz="1614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356" y="3078004"/>
            <a:ext cx="2380335" cy="5702383"/>
          </a:xfrm>
        </p:spPr>
        <p:txBody>
          <a:bodyPr/>
          <a:lstStyle>
            <a:lvl1pPr marL="0" indent="0">
              <a:buNone/>
              <a:defRPr sz="1291"/>
            </a:lvl1pPr>
            <a:lvl2pPr marL="369006" indent="0">
              <a:buNone/>
              <a:defRPr sz="1130"/>
            </a:lvl2pPr>
            <a:lvl3pPr marL="738012" indent="0">
              <a:buNone/>
              <a:defRPr sz="969"/>
            </a:lvl3pPr>
            <a:lvl4pPr marL="1107018" indent="0">
              <a:buNone/>
              <a:defRPr sz="807"/>
            </a:lvl4pPr>
            <a:lvl5pPr marL="1476024" indent="0">
              <a:buNone/>
              <a:defRPr sz="807"/>
            </a:lvl5pPr>
            <a:lvl6pPr marL="1845031" indent="0">
              <a:buNone/>
              <a:defRPr sz="807"/>
            </a:lvl6pPr>
            <a:lvl7pPr marL="2214037" indent="0">
              <a:buNone/>
              <a:defRPr sz="807"/>
            </a:lvl7pPr>
            <a:lvl8pPr marL="2583043" indent="0">
              <a:buNone/>
              <a:defRPr sz="807"/>
            </a:lvl8pPr>
            <a:lvl9pPr marL="2952049" indent="0">
              <a:buNone/>
              <a:defRPr sz="807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75076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356" y="684001"/>
            <a:ext cx="2380335" cy="2394003"/>
          </a:xfrm>
        </p:spPr>
        <p:txBody>
          <a:bodyPr anchor="b"/>
          <a:lstStyle>
            <a:lvl1pPr>
              <a:defRPr sz="2583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137584" y="1477254"/>
            <a:ext cx="3736271" cy="7291259"/>
          </a:xfrm>
        </p:spPr>
        <p:txBody>
          <a:bodyPr anchor="t"/>
          <a:lstStyle>
            <a:lvl1pPr marL="0" indent="0">
              <a:buNone/>
              <a:defRPr sz="2583"/>
            </a:lvl1pPr>
            <a:lvl2pPr marL="369006" indent="0">
              <a:buNone/>
              <a:defRPr sz="2260"/>
            </a:lvl2pPr>
            <a:lvl3pPr marL="738012" indent="0">
              <a:buNone/>
              <a:defRPr sz="1937"/>
            </a:lvl3pPr>
            <a:lvl4pPr marL="1107018" indent="0">
              <a:buNone/>
              <a:defRPr sz="1614"/>
            </a:lvl4pPr>
            <a:lvl5pPr marL="1476024" indent="0">
              <a:buNone/>
              <a:defRPr sz="1614"/>
            </a:lvl5pPr>
            <a:lvl6pPr marL="1845031" indent="0">
              <a:buNone/>
              <a:defRPr sz="1614"/>
            </a:lvl6pPr>
            <a:lvl7pPr marL="2214037" indent="0">
              <a:buNone/>
              <a:defRPr sz="1614"/>
            </a:lvl7pPr>
            <a:lvl8pPr marL="2583043" indent="0">
              <a:buNone/>
              <a:defRPr sz="1614"/>
            </a:lvl8pPr>
            <a:lvl9pPr marL="2952049" indent="0">
              <a:buNone/>
              <a:defRPr sz="1614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356" y="3078004"/>
            <a:ext cx="2380335" cy="5702383"/>
          </a:xfrm>
        </p:spPr>
        <p:txBody>
          <a:bodyPr/>
          <a:lstStyle>
            <a:lvl1pPr marL="0" indent="0">
              <a:buNone/>
              <a:defRPr sz="1291"/>
            </a:lvl1pPr>
            <a:lvl2pPr marL="369006" indent="0">
              <a:buNone/>
              <a:defRPr sz="1130"/>
            </a:lvl2pPr>
            <a:lvl3pPr marL="738012" indent="0">
              <a:buNone/>
              <a:defRPr sz="969"/>
            </a:lvl3pPr>
            <a:lvl4pPr marL="1107018" indent="0">
              <a:buNone/>
              <a:defRPr sz="807"/>
            </a:lvl4pPr>
            <a:lvl5pPr marL="1476024" indent="0">
              <a:buNone/>
              <a:defRPr sz="807"/>
            </a:lvl5pPr>
            <a:lvl6pPr marL="1845031" indent="0">
              <a:buNone/>
              <a:defRPr sz="807"/>
            </a:lvl6pPr>
            <a:lvl7pPr marL="2214037" indent="0">
              <a:buNone/>
              <a:defRPr sz="807"/>
            </a:lvl7pPr>
            <a:lvl8pPr marL="2583043" indent="0">
              <a:buNone/>
              <a:defRPr sz="807"/>
            </a:lvl8pPr>
            <a:lvl9pPr marL="2952049" indent="0">
              <a:buNone/>
              <a:defRPr sz="807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482882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028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281519" y="546251"/>
            <a:ext cx="1591375" cy="869488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7395" y="546251"/>
            <a:ext cx="4681870" cy="869488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42315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7395" y="546253"/>
            <a:ext cx="6365498" cy="19831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395" y="2731253"/>
            <a:ext cx="6365498" cy="65098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07395" y="9509514"/>
            <a:ext cx="1660565" cy="546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D8CE1-B149-4D4E-B6DA-85A49C34392D}" type="datetimeFigureOut">
              <a:rPr lang="ko-KR" altLang="en-US" smtClean="0"/>
              <a:t>2017-11-02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44721" y="9509514"/>
            <a:ext cx="2490847" cy="546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12328" y="9509514"/>
            <a:ext cx="1660565" cy="54625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1F9A3-ABD6-4D0A-83A7-588F84C7BD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9173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738012" rtl="0" eaLnBrk="1" latinLnBrk="1" hangingPunct="1">
        <a:lnSpc>
          <a:spcPct val="90000"/>
        </a:lnSpc>
        <a:spcBef>
          <a:spcPct val="0"/>
        </a:spcBef>
        <a:buNone/>
        <a:defRPr sz="35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4503" indent="-184503" algn="l" defTabSz="738012" rtl="0" eaLnBrk="1" latinLnBrk="1" hangingPunct="1">
        <a:lnSpc>
          <a:spcPct val="90000"/>
        </a:lnSpc>
        <a:spcBef>
          <a:spcPts val="807"/>
        </a:spcBef>
        <a:buFont typeface="Arial" panose="020B0604020202020204" pitchFamily="34" charset="0"/>
        <a:buChar char="•"/>
        <a:defRPr sz="2260" kern="1200">
          <a:solidFill>
            <a:schemeClr val="tx1"/>
          </a:solidFill>
          <a:latin typeface="+mn-lt"/>
          <a:ea typeface="+mn-ea"/>
          <a:cs typeface="+mn-cs"/>
        </a:defRPr>
      </a:lvl1pPr>
      <a:lvl2pPr marL="553509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937" kern="1200">
          <a:solidFill>
            <a:schemeClr val="tx1"/>
          </a:solidFill>
          <a:latin typeface="+mn-lt"/>
          <a:ea typeface="+mn-ea"/>
          <a:cs typeface="+mn-cs"/>
        </a:defRPr>
      </a:lvl2pPr>
      <a:lvl3pPr marL="922515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614" kern="1200">
          <a:solidFill>
            <a:schemeClr val="tx1"/>
          </a:solidFill>
          <a:latin typeface="+mn-lt"/>
          <a:ea typeface="+mn-ea"/>
          <a:cs typeface="+mn-cs"/>
        </a:defRPr>
      </a:lvl3pPr>
      <a:lvl4pPr marL="1291521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4pPr>
      <a:lvl5pPr marL="1660528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5pPr>
      <a:lvl6pPr marL="2029534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6pPr>
      <a:lvl7pPr marL="2398540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7pPr>
      <a:lvl8pPr marL="2767546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8pPr>
      <a:lvl9pPr marL="3136552" indent="-184503" algn="l" defTabSz="738012" rtl="0" eaLnBrk="1" latinLnBrk="1" hangingPunct="1">
        <a:lnSpc>
          <a:spcPct val="90000"/>
        </a:lnSpc>
        <a:spcBef>
          <a:spcPts val="404"/>
        </a:spcBef>
        <a:buFont typeface="Arial" panose="020B0604020202020204" pitchFamily="34" charset="0"/>
        <a:buChar char="•"/>
        <a:defRPr sz="145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1pPr>
      <a:lvl2pPr marL="369006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2pPr>
      <a:lvl3pPr marL="738012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3pPr>
      <a:lvl4pPr marL="1107018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4pPr>
      <a:lvl5pPr marL="1476024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5pPr>
      <a:lvl6pPr marL="1845031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6pPr>
      <a:lvl7pPr marL="2214037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7pPr>
      <a:lvl8pPr marL="2583043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8pPr>
      <a:lvl9pPr marL="2952049" algn="l" defTabSz="738012" rtl="0" eaLnBrk="1" latinLnBrk="1" hangingPunct="1">
        <a:defRPr sz="145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464400" y="90000"/>
            <a:ext cx="3240000" cy="3359805"/>
            <a:chOff x="83370" y="-3624"/>
            <a:chExt cx="3240000" cy="3359805"/>
          </a:xfrm>
        </p:grpSpPr>
        <p:sp>
          <p:nvSpPr>
            <p:cNvPr id="264" name="TextBox 263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9" name="그룹 8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274" name="직사각형 273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75" name="직사각형 274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6" name="직사각형 275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77" name="직사각형 276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1" name="TextBox 270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272" name="TextBox 271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273" name="TextBox 272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11" name="그룹 10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267" name="그림 266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268" name="그림 267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269" name="그림 268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254" name="직사각형 253"/>
            <p:cNvSpPr/>
            <p:nvPr/>
          </p:nvSpPr>
          <p:spPr>
            <a:xfrm>
              <a:off x="83370" y="68744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55" name="그룹 254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256" name="TextBox 255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257" name="TextBox 256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258" name="직사각형 257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59" name="직선 연결선 258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직선 연결선 259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직선 연결선 260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3" name="TextBox 262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611" name="그룹 610"/>
          <p:cNvGrpSpPr/>
          <p:nvPr/>
        </p:nvGrpSpPr>
        <p:grpSpPr>
          <a:xfrm>
            <a:off x="464400" y="3423686"/>
            <a:ext cx="3240000" cy="3351424"/>
            <a:chOff x="74213" y="-3624"/>
            <a:chExt cx="3240000" cy="3351424"/>
          </a:xfrm>
        </p:grpSpPr>
        <p:sp>
          <p:nvSpPr>
            <p:cNvPr id="612" name="TextBox 611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613" name="그룹 612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627" name="직사각형 626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28" name="직사각형 627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9" name="직사각형 628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630" name="직사각형 629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31" name="TextBox 630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632" name="TextBox 631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633" name="TextBox 632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614" name="그룹 613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624" name="그림 623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25" name="그림 624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26" name="그림 625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615" name="직사각형 614"/>
            <p:cNvSpPr/>
            <p:nvPr/>
          </p:nvSpPr>
          <p:spPr>
            <a:xfrm>
              <a:off x="74213" y="60363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16" name="그룹 615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617" name="TextBox 616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618" name="TextBox 617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619" name="직사각형 618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20" name="직선 연결선 619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1" name="직선 연결선 620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22" name="직선 연결선 621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3" name="TextBox 622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634" name="그룹 633"/>
          <p:cNvGrpSpPr/>
          <p:nvPr/>
        </p:nvGrpSpPr>
        <p:grpSpPr>
          <a:xfrm>
            <a:off x="465919" y="6735600"/>
            <a:ext cx="3240000" cy="3359805"/>
            <a:chOff x="83370" y="-3624"/>
            <a:chExt cx="3240000" cy="3359805"/>
          </a:xfrm>
        </p:grpSpPr>
        <p:sp>
          <p:nvSpPr>
            <p:cNvPr id="635" name="TextBox 634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636" name="그룹 635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650" name="직사각형 649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51" name="직사각형 650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2" name="직사각형 651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653" name="직사각형 652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54" name="TextBox 653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655" name="TextBox 654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656" name="TextBox 655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637" name="그룹 636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647" name="그림 646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48" name="그림 647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49" name="그림 648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638" name="직사각형 637"/>
            <p:cNvSpPr/>
            <p:nvPr/>
          </p:nvSpPr>
          <p:spPr>
            <a:xfrm>
              <a:off x="83370" y="68744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39" name="그룹 638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640" name="TextBox 639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641" name="TextBox 640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642" name="직사각형 641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43" name="직선 연결선 642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4" name="직선 연결선 643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5" name="직선 연결선 644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46" name="TextBox 645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658" name="그룹 657"/>
          <p:cNvGrpSpPr/>
          <p:nvPr/>
        </p:nvGrpSpPr>
        <p:grpSpPr>
          <a:xfrm>
            <a:off x="3740400" y="90000"/>
            <a:ext cx="3240000" cy="3359805"/>
            <a:chOff x="83370" y="-3624"/>
            <a:chExt cx="3240000" cy="3359805"/>
          </a:xfrm>
        </p:grpSpPr>
        <p:sp>
          <p:nvSpPr>
            <p:cNvPr id="705" name="TextBox 704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706" name="그룹 705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720" name="직사각형 719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721" name="직사각형 720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2" name="직사각형 721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723" name="직사각형 722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24" name="TextBox 723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725" name="TextBox 724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726" name="TextBox 725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707" name="그룹 706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717" name="그림 716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718" name="그림 717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719" name="그림 718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708" name="직사각형 707"/>
            <p:cNvSpPr/>
            <p:nvPr/>
          </p:nvSpPr>
          <p:spPr>
            <a:xfrm>
              <a:off x="83370" y="68744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709" name="그룹 708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710" name="TextBox 709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711" name="TextBox 710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712" name="직사각형 711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713" name="직선 연결선 712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4" name="직선 연결선 713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5" name="직선 연결선 714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16" name="TextBox 715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659" name="그룹 658"/>
          <p:cNvGrpSpPr/>
          <p:nvPr/>
        </p:nvGrpSpPr>
        <p:grpSpPr>
          <a:xfrm>
            <a:off x="3747841" y="3410585"/>
            <a:ext cx="3240000" cy="3359805"/>
            <a:chOff x="83370" y="-3624"/>
            <a:chExt cx="3240000" cy="3359805"/>
          </a:xfrm>
        </p:grpSpPr>
        <p:sp>
          <p:nvSpPr>
            <p:cNvPr id="683" name="TextBox 682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684" name="그룹 683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698" name="직사각형 697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99" name="직사각형 698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0" name="직사각형 699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701" name="직사각형 700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02" name="TextBox 701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703" name="TextBox 702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704" name="TextBox 703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685" name="그룹 684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695" name="그림 694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96" name="그림 695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97" name="그림 696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686" name="직사각형 685"/>
            <p:cNvSpPr/>
            <p:nvPr/>
          </p:nvSpPr>
          <p:spPr>
            <a:xfrm>
              <a:off x="83370" y="68744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87" name="그룹 686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688" name="TextBox 687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689" name="TextBox 688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690" name="직사각형 689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91" name="직선 연결선 690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2" name="직선 연결선 691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3" name="직선 연결선 692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4" name="TextBox 693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660" name="그룹 659"/>
          <p:cNvGrpSpPr/>
          <p:nvPr/>
        </p:nvGrpSpPr>
        <p:grpSpPr>
          <a:xfrm>
            <a:off x="3748973" y="6735600"/>
            <a:ext cx="3240000" cy="3359805"/>
            <a:chOff x="83370" y="-3624"/>
            <a:chExt cx="3240000" cy="3359805"/>
          </a:xfrm>
        </p:grpSpPr>
        <p:sp>
          <p:nvSpPr>
            <p:cNvPr id="661" name="TextBox 660"/>
            <p:cNvSpPr txBox="1"/>
            <p:nvPr/>
          </p:nvSpPr>
          <p:spPr>
            <a:xfrm>
              <a:off x="289747" y="-3624"/>
              <a:ext cx="2827247" cy="28777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ETHANOL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에틸알코올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OH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0064-17-5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2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endParaRPr lang="en-US" altLang="ko-KR" sz="900" dirty="0">
                <a:latin typeface="+mj-lt"/>
              </a:endParaRPr>
            </a:p>
            <a:p>
              <a:pPr algn="ctr"/>
              <a:endParaRPr lang="en-US" altLang="ko-KR" sz="11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</a:t>
              </a:r>
            </a:p>
            <a:p>
              <a:pPr algn="ctr"/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662" name="그룹 661"/>
            <p:cNvGrpSpPr>
              <a:grpSpLocks noChangeAspect="1"/>
            </p:cNvGrpSpPr>
            <p:nvPr/>
          </p:nvGrpSpPr>
          <p:grpSpPr>
            <a:xfrm>
              <a:off x="1378654" y="998342"/>
              <a:ext cx="649432" cy="648000"/>
              <a:chOff x="1388143" y="1127863"/>
              <a:chExt cx="683783" cy="682275"/>
            </a:xfrm>
          </p:grpSpPr>
          <p:sp>
            <p:nvSpPr>
              <p:cNvPr id="676" name="직사각형 675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677" name="직사각형 676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78" name="직사각형 677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679" name="직사각형 678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80" name="TextBox 679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3</a:t>
                </a:r>
                <a:endParaRPr lang="ko-KR" altLang="en-US" sz="1200" dirty="0"/>
              </a:p>
            </p:txBody>
          </p:sp>
          <p:sp>
            <p:nvSpPr>
              <p:cNvPr id="681" name="TextBox 680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1</a:t>
                </a:r>
                <a:endParaRPr lang="ko-KR" altLang="en-US" sz="1200" dirty="0"/>
              </a:p>
            </p:txBody>
          </p:sp>
          <p:sp>
            <p:nvSpPr>
              <p:cNvPr id="682" name="TextBox 681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grpSp>
          <p:nvGrpSpPr>
            <p:cNvPr id="663" name="그룹 662"/>
            <p:cNvGrpSpPr/>
            <p:nvPr/>
          </p:nvGrpSpPr>
          <p:grpSpPr>
            <a:xfrm>
              <a:off x="585312" y="1712241"/>
              <a:ext cx="2236116" cy="627242"/>
              <a:chOff x="561021" y="1712241"/>
              <a:chExt cx="2236116" cy="627242"/>
            </a:xfrm>
          </p:grpSpPr>
          <p:pic>
            <p:nvPicPr>
              <p:cNvPr id="673" name="그림 672"/>
              <p:cNvPicPr>
                <a:picLocks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1021" y="171315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74" name="그림 673"/>
              <p:cNvPicPr>
                <a:picLocks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365879" y="1712241"/>
                <a:ext cx="626400" cy="626332"/>
              </a:xfrm>
              <a:prstGeom prst="rect">
                <a:avLst/>
              </a:prstGeom>
            </p:spPr>
          </p:pic>
          <p:pic>
            <p:nvPicPr>
              <p:cNvPr id="675" name="그림 674"/>
              <p:cNvPicPr>
                <a:picLocks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170737" y="1712241"/>
                <a:ext cx="626400" cy="626332"/>
              </a:xfrm>
              <a:prstGeom prst="rect">
                <a:avLst/>
              </a:prstGeom>
            </p:spPr>
          </p:pic>
        </p:grpSp>
        <p:sp>
          <p:nvSpPr>
            <p:cNvPr id="664" name="직사각형 663"/>
            <p:cNvSpPr/>
            <p:nvPr/>
          </p:nvSpPr>
          <p:spPr>
            <a:xfrm>
              <a:off x="83370" y="68744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665" name="그룹 664"/>
            <p:cNvGrpSpPr/>
            <p:nvPr/>
          </p:nvGrpSpPr>
          <p:grpSpPr>
            <a:xfrm>
              <a:off x="297031" y="2587875"/>
              <a:ext cx="2812678" cy="754606"/>
              <a:chOff x="390748" y="3978257"/>
              <a:chExt cx="1896639" cy="517610"/>
            </a:xfrm>
          </p:grpSpPr>
          <p:sp>
            <p:nvSpPr>
              <p:cNvPr id="666" name="TextBox 665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667" name="TextBox 666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668" name="직사각형 667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669" name="직선 연결선 668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0" name="직선 연결선 669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1" name="직선 연결선 670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2" name="TextBox 671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7938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464400" y="90000"/>
            <a:ext cx="3240000" cy="3363651"/>
            <a:chOff x="377285" y="-7470"/>
            <a:chExt cx="3240000" cy="3363651"/>
          </a:xfrm>
        </p:grpSpPr>
        <p:grpSp>
          <p:nvGrpSpPr>
            <p:cNvPr id="12" name="그룹 11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9" name="그룹 8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274" name="직사각형 273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275" name="직사각형 274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6" name="직사각형 275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277" name="직사각형 276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71" name="TextBox 270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272" name="TextBox 271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273" name="TextBox 272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11" name="그룹 10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267" name="그림 266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268" name="그림 267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269" name="그림 268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254" name="직사각형 253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55" name="그룹 254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256" name="TextBox 255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257" name="TextBox 256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258" name="직사각형 257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259" name="직선 연결선 258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0" name="직선 연결선 259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1" name="직선 연결선 260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63" name="TextBox 262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143" name="TextBox 142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  <p:grpSp>
        <p:nvGrpSpPr>
          <p:cNvPr id="145" name="그룹 144"/>
          <p:cNvGrpSpPr/>
          <p:nvPr/>
        </p:nvGrpSpPr>
        <p:grpSpPr>
          <a:xfrm>
            <a:off x="464400" y="3412800"/>
            <a:ext cx="3240000" cy="3363651"/>
            <a:chOff x="377285" y="-7470"/>
            <a:chExt cx="3240000" cy="3363651"/>
          </a:xfrm>
        </p:grpSpPr>
        <p:grpSp>
          <p:nvGrpSpPr>
            <p:cNvPr id="146" name="그룹 145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148" name="그룹 147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162" name="직사각형 161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163" name="직사각형 162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4" name="직사각형 163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165" name="직사각형 164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66" name="TextBox 165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167" name="TextBox 166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168" name="TextBox 167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149" name="그룹 148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159" name="그림 158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160" name="그림 159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161" name="그림 160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150" name="직사각형 149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51" name="그룹 150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152" name="TextBox 151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153" name="TextBox 152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154" name="직사각형 153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155" name="직선 연결선 154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6" name="직선 연결선 155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57" name="직선 연결선 156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58" name="TextBox 157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147" name="TextBox 146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  <p:grpSp>
        <p:nvGrpSpPr>
          <p:cNvPr id="169" name="그룹 168"/>
          <p:cNvGrpSpPr/>
          <p:nvPr/>
        </p:nvGrpSpPr>
        <p:grpSpPr>
          <a:xfrm>
            <a:off x="464400" y="6735600"/>
            <a:ext cx="3240000" cy="3363651"/>
            <a:chOff x="377285" y="-7470"/>
            <a:chExt cx="3240000" cy="3363651"/>
          </a:xfrm>
        </p:grpSpPr>
        <p:grpSp>
          <p:nvGrpSpPr>
            <p:cNvPr id="170" name="그룹 169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172" name="그룹 171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186" name="직사각형 185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187" name="직사각형 186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8" name="직사각형 187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189" name="직사각형 188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0" name="TextBox 189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191" name="TextBox 190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192" name="TextBox 191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173" name="그룹 172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183" name="그림 182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184" name="그림 183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185" name="그림 184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174" name="직사각형 173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175" name="그룹 174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176" name="TextBox 175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177" name="TextBox 176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178" name="직사각형 177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179" name="직선 연결선 178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0" name="직선 연결선 179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직선 연결선 180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82" name="TextBox 181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171" name="TextBox 170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  <p:grpSp>
        <p:nvGrpSpPr>
          <p:cNvPr id="288" name="그룹 287"/>
          <p:cNvGrpSpPr/>
          <p:nvPr/>
        </p:nvGrpSpPr>
        <p:grpSpPr>
          <a:xfrm>
            <a:off x="3740400" y="90000"/>
            <a:ext cx="3240000" cy="3363651"/>
            <a:chOff x="377285" y="-7470"/>
            <a:chExt cx="3240000" cy="3363651"/>
          </a:xfrm>
        </p:grpSpPr>
        <p:grpSp>
          <p:nvGrpSpPr>
            <p:cNvPr id="337" name="그룹 336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339" name="그룹 338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353" name="직사각형 352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54" name="직사각형 353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5" name="직사각형 354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356" name="직사각형 355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57" name="TextBox 356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358" name="TextBox 357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359" name="TextBox 358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340" name="그룹 339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350" name="그림 349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51" name="그림 350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52" name="그림 351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341" name="직사각형 340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42" name="그룹 341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343" name="TextBox 342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344" name="TextBox 343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345" name="직사각형 344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346" name="직선 연결선 345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7" name="직선 연결선 346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48" name="직선 연결선 347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49" name="TextBox 348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338" name="TextBox 337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  <p:grpSp>
        <p:nvGrpSpPr>
          <p:cNvPr id="289" name="그룹 288"/>
          <p:cNvGrpSpPr/>
          <p:nvPr/>
        </p:nvGrpSpPr>
        <p:grpSpPr>
          <a:xfrm>
            <a:off x="3736800" y="3412800"/>
            <a:ext cx="3240000" cy="3363651"/>
            <a:chOff x="377285" y="-7470"/>
            <a:chExt cx="3240000" cy="3363651"/>
          </a:xfrm>
        </p:grpSpPr>
        <p:grpSp>
          <p:nvGrpSpPr>
            <p:cNvPr id="314" name="그룹 313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316" name="그룹 315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330" name="직사각형 329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31" name="직사각형 330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2" name="직사각형 331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333" name="직사각형 332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34" name="TextBox 333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335" name="TextBox 334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336" name="TextBox 335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317" name="그룹 316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327" name="그림 326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28" name="그림 327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29" name="그림 328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318" name="직사각형 317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319" name="그룹 318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320" name="TextBox 319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321" name="TextBox 320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322" name="직사각형 321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323" name="직선 연결선 322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4" name="직선 연결선 323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25" name="직선 연결선 324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26" name="TextBox 325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315" name="TextBox 314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  <p:grpSp>
        <p:nvGrpSpPr>
          <p:cNvPr id="290" name="그룹 289"/>
          <p:cNvGrpSpPr/>
          <p:nvPr/>
        </p:nvGrpSpPr>
        <p:grpSpPr>
          <a:xfrm>
            <a:off x="3736800" y="6735600"/>
            <a:ext cx="3240000" cy="3363651"/>
            <a:chOff x="377285" y="-7470"/>
            <a:chExt cx="3240000" cy="3363651"/>
          </a:xfrm>
        </p:grpSpPr>
        <p:grpSp>
          <p:nvGrpSpPr>
            <p:cNvPr id="291" name="그룹 290"/>
            <p:cNvGrpSpPr/>
            <p:nvPr/>
          </p:nvGrpSpPr>
          <p:grpSpPr>
            <a:xfrm>
              <a:off x="377285" y="68744"/>
              <a:ext cx="3240000" cy="3287437"/>
              <a:chOff x="83370" y="68744"/>
              <a:chExt cx="3240000" cy="3287437"/>
            </a:xfrm>
          </p:grpSpPr>
          <p:grpSp>
            <p:nvGrpSpPr>
              <p:cNvPr id="293" name="그룹 292"/>
              <p:cNvGrpSpPr>
                <a:grpSpLocks noChangeAspect="1"/>
              </p:cNvGrpSpPr>
              <p:nvPr/>
            </p:nvGrpSpPr>
            <p:grpSpPr>
              <a:xfrm>
                <a:off x="1378654" y="998342"/>
                <a:ext cx="649432" cy="648000"/>
                <a:chOff x="1388143" y="1127863"/>
                <a:chExt cx="683783" cy="682275"/>
              </a:xfrm>
            </p:grpSpPr>
            <p:sp>
              <p:nvSpPr>
                <p:cNvPr id="307" name="직사각형 306"/>
                <p:cNvSpPr/>
                <p:nvPr/>
              </p:nvSpPr>
              <p:spPr>
                <a:xfrm rot="18900000">
                  <a:off x="1589805" y="1135329"/>
                  <a:ext cx="288000" cy="278370"/>
                </a:xfrm>
                <a:prstGeom prst="rect">
                  <a:avLst/>
                </a:prstGeom>
                <a:solidFill>
                  <a:srgbClr val="FF00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/>
                </a:p>
              </p:txBody>
            </p:sp>
            <p:sp>
              <p:nvSpPr>
                <p:cNvPr id="308" name="직사각형 307"/>
                <p:cNvSpPr/>
                <p:nvPr/>
              </p:nvSpPr>
              <p:spPr>
                <a:xfrm rot="18900000">
                  <a:off x="1388143" y="1337311"/>
                  <a:ext cx="288000" cy="278370"/>
                </a:xfrm>
                <a:prstGeom prst="rect">
                  <a:avLst/>
                </a:prstGeom>
                <a:solidFill>
                  <a:srgbClr val="0070C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09" name="직사각형 308"/>
                <p:cNvSpPr/>
                <p:nvPr/>
              </p:nvSpPr>
              <p:spPr>
                <a:xfrm rot="18900000">
                  <a:off x="1783926" y="1329784"/>
                  <a:ext cx="288000" cy="278370"/>
                </a:xfrm>
                <a:prstGeom prst="rect">
                  <a:avLst/>
                </a:prstGeom>
                <a:solidFill>
                  <a:srgbClr val="FFFF00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dirty="0">
                    <a:latin typeface="HY견고딕" panose="02030600000101010101" pitchFamily="18" charset="-127"/>
                    <a:ea typeface="HY견고딕" panose="02030600000101010101" pitchFamily="18" charset="-127"/>
                  </a:endParaRPr>
                </a:p>
              </p:txBody>
            </p:sp>
            <p:sp>
              <p:nvSpPr>
                <p:cNvPr id="310" name="직사각형 309"/>
                <p:cNvSpPr/>
                <p:nvPr/>
              </p:nvSpPr>
              <p:spPr>
                <a:xfrm rot="18900000">
                  <a:off x="1582266" y="1531768"/>
                  <a:ext cx="288000" cy="278370"/>
                </a:xfrm>
                <a:prstGeom prst="rect">
                  <a:avLst/>
                </a:prstGeom>
                <a:solidFill>
                  <a:schemeClr val="bg1"/>
                </a:solidFill>
                <a:ln w="635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11" name="TextBox 310"/>
                <p:cNvSpPr txBox="1"/>
                <p:nvPr/>
              </p:nvSpPr>
              <p:spPr>
                <a:xfrm>
                  <a:off x="1614711" y="1127863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3</a:t>
                  </a:r>
                  <a:endParaRPr lang="ko-KR" altLang="en-US" sz="1200" dirty="0"/>
                </a:p>
              </p:txBody>
            </p:sp>
            <p:sp>
              <p:nvSpPr>
                <p:cNvPr id="312" name="TextBox 311"/>
                <p:cNvSpPr txBox="1"/>
                <p:nvPr/>
              </p:nvSpPr>
              <p:spPr>
                <a:xfrm>
                  <a:off x="1410670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1</a:t>
                  </a:r>
                  <a:endParaRPr lang="ko-KR" altLang="en-US" sz="1200" dirty="0"/>
                </a:p>
              </p:txBody>
            </p:sp>
            <p:sp>
              <p:nvSpPr>
                <p:cNvPr id="313" name="TextBox 312"/>
                <p:cNvSpPr txBox="1"/>
                <p:nvPr/>
              </p:nvSpPr>
              <p:spPr>
                <a:xfrm>
                  <a:off x="1814159" y="1323280"/>
                  <a:ext cx="236599" cy="29165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en-US" altLang="ko-KR" sz="1200" dirty="0"/>
                    <a:t>0</a:t>
                  </a:r>
                  <a:endParaRPr lang="ko-KR" altLang="en-US" sz="1200" dirty="0"/>
                </a:p>
              </p:txBody>
            </p:sp>
          </p:grpSp>
          <p:grpSp>
            <p:nvGrpSpPr>
              <p:cNvPr id="294" name="그룹 293"/>
              <p:cNvGrpSpPr/>
              <p:nvPr/>
            </p:nvGrpSpPr>
            <p:grpSpPr>
              <a:xfrm>
                <a:off x="585312" y="1712241"/>
                <a:ext cx="2236116" cy="627242"/>
                <a:chOff x="561021" y="1712241"/>
                <a:chExt cx="2236116" cy="627242"/>
              </a:xfrm>
            </p:grpSpPr>
            <p:pic>
              <p:nvPicPr>
                <p:cNvPr id="304" name="그림 303"/>
                <p:cNvPicPr>
                  <a:picLocks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61021" y="171315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05" name="그림 304"/>
                <p:cNvPicPr>
                  <a:picLocks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365879" y="1712241"/>
                  <a:ext cx="626400" cy="626332"/>
                </a:xfrm>
                <a:prstGeom prst="rect">
                  <a:avLst/>
                </a:prstGeom>
              </p:spPr>
            </p:pic>
            <p:pic>
              <p:nvPicPr>
                <p:cNvPr id="306" name="그림 305"/>
                <p:cNvPicPr>
                  <a:picLocks/>
                </p:cNvPicPr>
                <p:nvPr/>
              </p:nvPicPr>
              <p:blipFill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170737" y="1712241"/>
                  <a:ext cx="626400" cy="626332"/>
                </a:xfrm>
                <a:prstGeom prst="rect">
                  <a:avLst/>
                </a:prstGeom>
              </p:spPr>
            </p:pic>
          </p:grpSp>
          <p:sp>
            <p:nvSpPr>
              <p:cNvPr id="295" name="직사각형 294"/>
              <p:cNvSpPr/>
              <p:nvPr/>
            </p:nvSpPr>
            <p:spPr>
              <a:xfrm>
                <a:off x="83370" y="68744"/>
                <a:ext cx="3240000" cy="3287437"/>
              </a:xfrm>
              <a:prstGeom prst="rect">
                <a:avLst/>
              </a:prstGeom>
              <a:noFill/>
              <a:ln w="254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grpSp>
            <p:nvGrpSpPr>
              <p:cNvPr id="296" name="그룹 295"/>
              <p:cNvGrpSpPr/>
              <p:nvPr/>
            </p:nvGrpSpPr>
            <p:grpSpPr>
              <a:xfrm>
                <a:off x="297031" y="2587875"/>
                <a:ext cx="2812678" cy="754606"/>
                <a:chOff x="390748" y="3978257"/>
                <a:chExt cx="1896639" cy="517610"/>
              </a:xfrm>
            </p:grpSpPr>
            <p:sp>
              <p:nvSpPr>
                <p:cNvPr id="297" name="TextBox 296"/>
                <p:cNvSpPr txBox="1"/>
                <p:nvPr/>
              </p:nvSpPr>
              <p:spPr>
                <a:xfrm>
                  <a:off x="390748" y="4143719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제 조 일 자</a:t>
                  </a:r>
                </a:p>
              </p:txBody>
            </p:sp>
            <p:sp>
              <p:nvSpPr>
                <p:cNvPr id="298" name="TextBox 297"/>
                <p:cNvSpPr txBox="1"/>
                <p:nvPr/>
              </p:nvSpPr>
              <p:spPr>
                <a:xfrm>
                  <a:off x="390748" y="4305864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spc="70" dirty="0"/>
                    <a:t>담   당   자</a:t>
                  </a:r>
                </a:p>
              </p:txBody>
            </p:sp>
            <p:sp>
              <p:nvSpPr>
                <p:cNvPr id="299" name="직사각형 298"/>
                <p:cNvSpPr/>
                <p:nvPr/>
              </p:nvSpPr>
              <p:spPr>
                <a:xfrm>
                  <a:off x="428145" y="3985259"/>
                  <a:ext cx="1859242" cy="490887"/>
                </a:xfrm>
                <a:prstGeom prst="rect">
                  <a:avLst/>
                </a:prstGeom>
                <a:noFill/>
                <a:ln w="12700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cxnSp>
              <p:nvCxnSpPr>
                <p:cNvPr id="300" name="직선 연결선 299"/>
                <p:cNvCxnSpPr/>
                <p:nvPr/>
              </p:nvCxnSpPr>
              <p:spPr>
                <a:xfrm>
                  <a:off x="428145" y="4316428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1" name="직선 연결선 300"/>
                <p:cNvCxnSpPr/>
                <p:nvPr/>
              </p:nvCxnSpPr>
              <p:spPr>
                <a:xfrm>
                  <a:off x="1240579" y="3985259"/>
                  <a:ext cx="0" cy="490888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02" name="직선 연결선 301"/>
                <p:cNvCxnSpPr/>
                <p:nvPr/>
              </p:nvCxnSpPr>
              <p:spPr>
                <a:xfrm>
                  <a:off x="428145" y="4148153"/>
                  <a:ext cx="1859242" cy="0"/>
                </a:xfrm>
                <a:prstGeom prst="line">
                  <a:avLst/>
                </a:prstGeom>
                <a:ln w="31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3" name="TextBox 302"/>
                <p:cNvSpPr txBox="1"/>
                <p:nvPr/>
              </p:nvSpPr>
              <p:spPr>
                <a:xfrm>
                  <a:off x="390748" y="3978257"/>
                  <a:ext cx="923790" cy="19000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ko-KR" altLang="en-US" sz="1200" b="1" dirty="0"/>
                    <a:t>실 험 실 명</a:t>
                  </a:r>
                  <a:endParaRPr lang="en-US" altLang="ko-KR" sz="1200" b="1" dirty="0"/>
                </a:p>
              </p:txBody>
            </p:sp>
          </p:grpSp>
        </p:grpSp>
        <p:sp>
          <p:nvSpPr>
            <p:cNvPr id="292" name="TextBox 291"/>
            <p:cNvSpPr txBox="1"/>
            <p:nvPr/>
          </p:nvSpPr>
          <p:spPr>
            <a:xfrm>
              <a:off x="966521" y="-7470"/>
              <a:ext cx="2061528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ACETONE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아세톤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(CH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)</a:t>
              </a:r>
              <a:r>
                <a:rPr lang="en-US" altLang="ko-KR" sz="1300" spc="100" baseline="-25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CO</a:t>
              </a: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0067-64-1 </a:t>
              </a: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Danger</a:t>
              </a:r>
              <a:r>
                <a:rPr lang="en-US" altLang="ko-KR" sz="800" dirty="0">
                  <a:latin typeface="+mj-lt"/>
                </a:rPr>
                <a:t> / </a:t>
              </a:r>
              <a:r>
                <a:rPr lang="ko-KR" altLang="en-US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위험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H225, H319 H336 EUH006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55005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463523" y="88096"/>
            <a:ext cx="3240000" cy="3348411"/>
            <a:chOff x="251855" y="1707981"/>
            <a:chExt cx="3240000" cy="3348411"/>
          </a:xfrm>
        </p:grpSpPr>
        <p:sp>
          <p:nvSpPr>
            <p:cNvPr id="143" name="TextBox 142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9" name="그룹 8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274" name="직사각형 273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75" name="직사각형 274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6" name="직사각형 275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77" name="직사각형 276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71" name="TextBox 270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272" name="TextBox 271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273" name="TextBox 272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269" name="그림 268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254" name="직사각형 253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55" name="그룹 254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256" name="TextBox 255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257" name="TextBox 256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258" name="직사각형 257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59" name="직선 연결선 258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0" name="직선 연결선 259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1" name="직선 연결선 260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3" name="TextBox 262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214" name="그룹 213"/>
          <p:cNvGrpSpPr/>
          <p:nvPr/>
        </p:nvGrpSpPr>
        <p:grpSpPr>
          <a:xfrm>
            <a:off x="3738027" y="88096"/>
            <a:ext cx="3240000" cy="3348411"/>
            <a:chOff x="251855" y="1707981"/>
            <a:chExt cx="3240000" cy="3348411"/>
          </a:xfrm>
        </p:grpSpPr>
        <p:sp>
          <p:nvSpPr>
            <p:cNvPr id="215" name="TextBox 214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216" name="그룹 215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227" name="직사각형 226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28" name="직사각형 227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29" name="직사각형 228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30" name="직사각형 229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31" name="TextBox 230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232" name="TextBox 231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217" name="그림 216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218" name="직사각형 217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19" name="그룹 218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220" name="TextBox 219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221" name="TextBox 220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222" name="직사각형 221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23" name="직선 연결선 222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직선 연결선 223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직선 연결선 224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26" name="TextBox 225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235" name="그룹 234"/>
          <p:cNvGrpSpPr/>
          <p:nvPr/>
        </p:nvGrpSpPr>
        <p:grpSpPr>
          <a:xfrm>
            <a:off x="463523" y="3412321"/>
            <a:ext cx="3240000" cy="3348411"/>
            <a:chOff x="251855" y="1707981"/>
            <a:chExt cx="3240000" cy="3348411"/>
          </a:xfrm>
        </p:grpSpPr>
        <p:sp>
          <p:nvSpPr>
            <p:cNvPr id="265" name="TextBox 264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266" name="그룹 265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287" name="직사각형 286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60" name="직사각형 359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1" name="직사각형 360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62" name="직사각형 361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63" name="TextBox 362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364" name="TextBox 363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365" name="TextBox 364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270" name="그림 269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278" name="직사각형 277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79" name="그룹 278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280" name="TextBox 279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281" name="TextBox 280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282" name="직사각형 281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83" name="직선 연결선 282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4" name="직선 연결선 283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5" name="직선 연결선 284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6" name="TextBox 285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236" name="그룹 235"/>
          <p:cNvGrpSpPr/>
          <p:nvPr/>
        </p:nvGrpSpPr>
        <p:grpSpPr>
          <a:xfrm>
            <a:off x="3738027" y="3412321"/>
            <a:ext cx="3240000" cy="3348411"/>
            <a:chOff x="251855" y="1707981"/>
            <a:chExt cx="3240000" cy="3348411"/>
          </a:xfrm>
        </p:grpSpPr>
        <p:sp>
          <p:nvSpPr>
            <p:cNvPr id="237" name="TextBox 236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238" name="그룹 237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249" name="직사각형 248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250" name="직사각형 249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1" name="직사각형 250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252" name="직사각형 251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3" name="TextBox 252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262" name="TextBox 261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264" name="TextBox 263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239" name="그림 238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240" name="직사각형 239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41" name="그룹 240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242" name="TextBox 241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243" name="TextBox 242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244" name="직사각형 243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45" name="직선 연결선 244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직선 연결선 245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직선 연결선 246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8" name="TextBox 247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367" name="그룹 366"/>
          <p:cNvGrpSpPr/>
          <p:nvPr/>
        </p:nvGrpSpPr>
        <p:grpSpPr>
          <a:xfrm>
            <a:off x="463523" y="6736546"/>
            <a:ext cx="3240000" cy="3348411"/>
            <a:chOff x="251855" y="1707981"/>
            <a:chExt cx="3240000" cy="3348411"/>
          </a:xfrm>
        </p:grpSpPr>
        <p:sp>
          <p:nvSpPr>
            <p:cNvPr id="388" name="TextBox 387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389" name="그룹 388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400" name="직사각형 399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401" name="직사각형 400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2" name="직사각형 401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403" name="직사각형 402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04" name="TextBox 403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405" name="TextBox 404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406" name="TextBox 405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390" name="그림 389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391" name="직사각형 390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92" name="그룹 391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393" name="TextBox 392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394" name="TextBox 393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395" name="직사각형 394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96" name="직선 연결선 395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7" name="직선 연결선 396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8" name="직선 연결선 397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99" name="TextBox 398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  <p:grpSp>
        <p:nvGrpSpPr>
          <p:cNvPr id="368" name="그룹 367"/>
          <p:cNvGrpSpPr/>
          <p:nvPr/>
        </p:nvGrpSpPr>
        <p:grpSpPr>
          <a:xfrm>
            <a:off x="3738027" y="6736546"/>
            <a:ext cx="3240000" cy="3348411"/>
            <a:chOff x="251855" y="1707981"/>
            <a:chExt cx="3240000" cy="3348411"/>
          </a:xfrm>
        </p:grpSpPr>
        <p:sp>
          <p:nvSpPr>
            <p:cNvPr id="369" name="TextBox 368"/>
            <p:cNvSpPr txBox="1"/>
            <p:nvPr/>
          </p:nvSpPr>
          <p:spPr>
            <a:xfrm>
              <a:off x="1027220" y="1707981"/>
              <a:ext cx="1689271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2500" spc="100" dirty="0" smtClean="0">
                  <a:solidFill>
                    <a:srgbClr val="FF0000"/>
                  </a:solidFill>
                  <a:latin typeface="HY견고딕" panose="02030600000101010101" pitchFamily="18" charset="-127"/>
                  <a:ea typeface="HY견고딕" panose="02030600000101010101" pitchFamily="18" charset="-127"/>
                </a:rPr>
                <a:t>Alumina </a:t>
              </a:r>
              <a:endParaRPr lang="en-US" altLang="ko-KR" sz="10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ko-KR" altLang="en-US" sz="1300" b="1" spc="100" dirty="0" err="1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알루미나</a:t>
              </a:r>
              <a:endParaRPr lang="en-US" altLang="ko-KR" sz="1300" b="1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Al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r>
                <a:rPr lang="en-US" altLang="ko-KR" sz="13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O</a:t>
              </a:r>
              <a:r>
                <a:rPr lang="en-US" altLang="ko-KR" sz="1300" spc="100" baseline="-250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en-US" altLang="ko-KR" sz="1300" spc="100" baseline="-25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spc="1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CAS NO </a:t>
              </a:r>
              <a:r>
                <a:rPr lang="en-US" altLang="ko-KR" sz="800" spc="1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1344-28-1 </a:t>
              </a:r>
              <a:endParaRPr lang="en-US" altLang="ko-KR" sz="800" spc="1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endParaRPr lang="en-US" altLang="ko-KR" sz="1300" dirty="0" smtClean="0">
                <a:latin typeface="+mj-lt"/>
              </a:endParaRPr>
            </a:p>
            <a:p>
              <a:pPr algn="ctr"/>
              <a:endParaRPr lang="en-US" altLang="ko-KR" sz="1300" dirty="0">
                <a:latin typeface="+mj-lt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Caution</a:t>
              </a:r>
              <a:r>
                <a:rPr lang="en-US" altLang="ko-KR" sz="800" dirty="0" smtClean="0">
                  <a:latin typeface="+mj-lt"/>
                </a:rPr>
                <a:t> </a:t>
              </a:r>
              <a:r>
                <a:rPr lang="en-US" altLang="ko-KR" sz="800" dirty="0">
                  <a:latin typeface="+mj-lt"/>
                </a:rPr>
                <a:t>/ </a:t>
              </a:r>
              <a:r>
                <a:rPr lang="ko-KR" altLang="en-US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경고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/>
              <a:r>
                <a:rPr lang="en-US" altLang="ko-KR" sz="800" dirty="0" smtClean="0">
                  <a:latin typeface="HY견고딕" panose="02030600000101010101" pitchFamily="18" charset="-127"/>
                  <a:ea typeface="HY견고딕" panose="02030600000101010101" pitchFamily="18" charset="-127"/>
                </a:rPr>
                <a:t>H373</a:t>
              </a:r>
              <a:endParaRPr lang="en-US" altLang="ko-KR" sz="8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370" name="그룹 369"/>
            <p:cNvGrpSpPr>
              <a:grpSpLocks noChangeAspect="1"/>
            </p:cNvGrpSpPr>
            <p:nvPr/>
          </p:nvGrpSpPr>
          <p:grpSpPr>
            <a:xfrm>
              <a:off x="1547139" y="2698553"/>
              <a:ext cx="649432" cy="648000"/>
              <a:chOff x="1388143" y="1127863"/>
              <a:chExt cx="683783" cy="682275"/>
            </a:xfrm>
          </p:grpSpPr>
          <p:sp>
            <p:nvSpPr>
              <p:cNvPr id="381" name="직사각형 380"/>
              <p:cNvSpPr/>
              <p:nvPr/>
            </p:nvSpPr>
            <p:spPr>
              <a:xfrm rot="18900000">
                <a:off x="1589805" y="1135329"/>
                <a:ext cx="288000" cy="278370"/>
              </a:xfrm>
              <a:prstGeom prst="rect">
                <a:avLst/>
              </a:prstGeom>
              <a:solidFill>
                <a:srgbClr val="FF00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382" name="직사각형 381"/>
              <p:cNvSpPr/>
              <p:nvPr/>
            </p:nvSpPr>
            <p:spPr>
              <a:xfrm rot="18900000">
                <a:off x="1388143" y="1337311"/>
                <a:ext cx="288000" cy="278370"/>
              </a:xfrm>
              <a:prstGeom prst="rect">
                <a:avLst/>
              </a:prstGeom>
              <a:solidFill>
                <a:srgbClr val="0070C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3" name="직사각형 382"/>
              <p:cNvSpPr/>
              <p:nvPr/>
            </p:nvSpPr>
            <p:spPr>
              <a:xfrm rot="18900000">
                <a:off x="1783926" y="1329784"/>
                <a:ext cx="288000" cy="278370"/>
              </a:xfrm>
              <a:prstGeom prst="rect">
                <a:avLst/>
              </a:prstGeom>
              <a:solidFill>
                <a:srgbClr val="FFFF00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latin typeface="HY견고딕" panose="02030600000101010101" pitchFamily="18" charset="-127"/>
                  <a:ea typeface="HY견고딕" panose="02030600000101010101" pitchFamily="18" charset="-127"/>
                </a:endParaRPr>
              </a:p>
            </p:txBody>
          </p:sp>
          <p:sp>
            <p:nvSpPr>
              <p:cNvPr id="384" name="직사각형 383"/>
              <p:cNvSpPr/>
              <p:nvPr/>
            </p:nvSpPr>
            <p:spPr>
              <a:xfrm rot="18900000">
                <a:off x="1582266" y="1531768"/>
                <a:ext cx="288000" cy="27837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85" name="TextBox 384"/>
              <p:cNvSpPr txBox="1"/>
              <p:nvPr/>
            </p:nvSpPr>
            <p:spPr>
              <a:xfrm>
                <a:off x="1614711" y="1127863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  <p:sp>
            <p:nvSpPr>
              <p:cNvPr id="386" name="TextBox 385"/>
              <p:cNvSpPr txBox="1"/>
              <p:nvPr/>
            </p:nvSpPr>
            <p:spPr>
              <a:xfrm>
                <a:off x="1410670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2</a:t>
                </a:r>
                <a:endParaRPr lang="ko-KR" altLang="en-US" sz="1200" dirty="0"/>
              </a:p>
            </p:txBody>
          </p:sp>
          <p:sp>
            <p:nvSpPr>
              <p:cNvPr id="387" name="TextBox 386"/>
              <p:cNvSpPr txBox="1"/>
              <p:nvPr/>
            </p:nvSpPr>
            <p:spPr>
              <a:xfrm>
                <a:off x="1814159" y="1323280"/>
                <a:ext cx="236599" cy="2916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ko-KR" sz="1200" dirty="0"/>
                  <a:t>0</a:t>
                </a:r>
                <a:endParaRPr lang="ko-KR" altLang="en-US" sz="1200" dirty="0"/>
              </a:p>
            </p:txBody>
          </p:sp>
        </p:grpSp>
        <p:pic>
          <p:nvPicPr>
            <p:cNvPr id="371" name="그림 370"/>
            <p:cNvPicPr>
              <a:picLocks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8655" y="3412452"/>
              <a:ext cx="626400" cy="626332"/>
            </a:xfrm>
            <a:prstGeom prst="rect">
              <a:avLst/>
            </a:prstGeom>
          </p:spPr>
        </p:pic>
        <p:sp>
          <p:nvSpPr>
            <p:cNvPr id="372" name="직사각형 371"/>
            <p:cNvSpPr/>
            <p:nvPr/>
          </p:nvSpPr>
          <p:spPr>
            <a:xfrm>
              <a:off x="251855" y="1768955"/>
              <a:ext cx="3240000" cy="3287437"/>
            </a:xfrm>
            <a:prstGeom prst="rect">
              <a:avLst/>
            </a:prstGeom>
            <a:noFill/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73" name="그룹 372"/>
            <p:cNvGrpSpPr/>
            <p:nvPr/>
          </p:nvGrpSpPr>
          <p:grpSpPr>
            <a:xfrm>
              <a:off x="465516" y="4288086"/>
              <a:ext cx="2812678" cy="754606"/>
              <a:chOff x="390748" y="3978257"/>
              <a:chExt cx="1896639" cy="517610"/>
            </a:xfrm>
          </p:grpSpPr>
          <p:sp>
            <p:nvSpPr>
              <p:cNvPr id="374" name="TextBox 373"/>
              <p:cNvSpPr txBox="1"/>
              <p:nvPr/>
            </p:nvSpPr>
            <p:spPr>
              <a:xfrm>
                <a:off x="390748" y="4143719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제 조 일 자</a:t>
                </a:r>
              </a:p>
            </p:txBody>
          </p:sp>
          <p:sp>
            <p:nvSpPr>
              <p:cNvPr id="375" name="TextBox 374"/>
              <p:cNvSpPr txBox="1"/>
              <p:nvPr/>
            </p:nvSpPr>
            <p:spPr>
              <a:xfrm>
                <a:off x="390748" y="4305864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spc="70" dirty="0"/>
                  <a:t>담   당   자</a:t>
                </a:r>
              </a:p>
            </p:txBody>
          </p:sp>
          <p:sp>
            <p:nvSpPr>
              <p:cNvPr id="376" name="직사각형 375"/>
              <p:cNvSpPr/>
              <p:nvPr/>
            </p:nvSpPr>
            <p:spPr>
              <a:xfrm>
                <a:off x="428145" y="3985259"/>
                <a:ext cx="1859242" cy="490887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377" name="직선 연결선 376"/>
              <p:cNvCxnSpPr/>
              <p:nvPr/>
            </p:nvCxnSpPr>
            <p:spPr>
              <a:xfrm>
                <a:off x="428145" y="4316428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8" name="직선 연결선 377"/>
              <p:cNvCxnSpPr/>
              <p:nvPr/>
            </p:nvCxnSpPr>
            <p:spPr>
              <a:xfrm>
                <a:off x="1240579" y="3985259"/>
                <a:ext cx="0" cy="490888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9" name="직선 연결선 378"/>
              <p:cNvCxnSpPr/>
              <p:nvPr/>
            </p:nvCxnSpPr>
            <p:spPr>
              <a:xfrm>
                <a:off x="428145" y="4148153"/>
                <a:ext cx="1859242" cy="0"/>
              </a:xfrm>
              <a:prstGeom prst="line">
                <a:avLst/>
              </a:prstGeom>
              <a:ln w="31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0" name="TextBox 379"/>
              <p:cNvSpPr txBox="1"/>
              <p:nvPr/>
            </p:nvSpPr>
            <p:spPr>
              <a:xfrm>
                <a:off x="390748" y="3978257"/>
                <a:ext cx="923790" cy="1900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ko-KR" altLang="en-US" sz="1200" b="1" dirty="0"/>
                  <a:t>실 험 실 명</a:t>
                </a:r>
                <a:endParaRPr lang="en-US" altLang="ko-KR" sz="1200" b="1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603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449</TotalTime>
  <Words>462</Words>
  <Application>Microsoft Office PowerPoint</Application>
  <PresentationFormat>사용자 지정</PresentationFormat>
  <Paragraphs>348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9" baseType="lpstr">
      <vt:lpstr>HY견고딕</vt:lpstr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이인혁</dc:creator>
  <cp:lastModifiedBy>USER</cp:lastModifiedBy>
  <cp:revision>25</cp:revision>
  <cp:lastPrinted>2017-11-01T02:42:38Z</cp:lastPrinted>
  <dcterms:created xsi:type="dcterms:W3CDTF">2017-10-25T00:01:25Z</dcterms:created>
  <dcterms:modified xsi:type="dcterms:W3CDTF">2017-11-01T23:54:15Z</dcterms:modified>
</cp:coreProperties>
</file>