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257" r:id="rId3"/>
    <p:sldId id="258" r:id="rId4"/>
    <p:sldId id="259" r:id="rId5"/>
    <p:sldId id="261" r:id="rId6"/>
    <p:sldId id="266" r:id="rId7"/>
    <p:sldId id="267" r:id="rId8"/>
    <p:sldId id="268" r:id="rId9"/>
    <p:sldId id="269" r:id="rId10"/>
    <p:sldId id="270"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303" r:id="rId4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294" y="126"/>
      </p:cViewPr>
      <p:guideLst>
        <p:guide orient="horz" pos="2160"/>
        <p:guide pos="2880"/>
      </p:guideLst>
    </p:cSldViewPr>
  </p:slideViewPr>
  <p:notesTextViewPr>
    <p:cViewPr>
      <p:scale>
        <a:sx n="66" d="100"/>
        <a:sy n="66"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DC3F2E-8532-4B85-94C0-8EEDED2F3289}" type="datetimeFigureOut">
              <a:rPr lang="ko-KR" altLang="en-US" smtClean="0"/>
              <a:t>2020-07-06</a:t>
            </a:fld>
            <a:endParaRPr lang="ko-KR" altLang="en-US"/>
          </a:p>
        </p:txBody>
      </p:sp>
      <p:sp>
        <p:nvSpPr>
          <p:cNvPr id="4" name="슬라이드 이미지 개체 틀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smtClean="0"/>
              <a:t>마스터 텍스트 스타일 편집</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12F0DB-67FE-4A30-971E-D8420E67F8F5}" type="slidenum">
              <a:rPr lang="ko-KR" altLang="en-US" smtClean="0"/>
              <a:t>‹#›</a:t>
            </a:fld>
            <a:endParaRPr lang="ko-KR" altLang="en-US"/>
          </a:p>
        </p:txBody>
      </p:sp>
    </p:spTree>
    <p:extLst>
      <p:ext uri="{BB962C8B-B14F-4D97-AF65-F5344CB8AC3E}">
        <p14:creationId xmlns:p14="http://schemas.microsoft.com/office/powerpoint/2010/main" val="29778376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8712F0DB-67FE-4A30-971E-D8420E67F8F5}" type="slidenum">
              <a:rPr lang="ko-KR" altLang="en-US" smtClean="0"/>
              <a:t>4</a:t>
            </a:fld>
            <a:endParaRPr lang="ko-KR" altLang="en-US"/>
          </a:p>
        </p:txBody>
      </p:sp>
    </p:spTree>
    <p:extLst>
      <p:ext uri="{BB962C8B-B14F-4D97-AF65-F5344CB8AC3E}">
        <p14:creationId xmlns:p14="http://schemas.microsoft.com/office/powerpoint/2010/main" val="37832640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8712F0DB-67FE-4A30-971E-D8420E67F8F5}" type="slidenum">
              <a:rPr lang="ko-KR" altLang="en-US" smtClean="0"/>
              <a:t>8</a:t>
            </a:fld>
            <a:endParaRPr lang="ko-KR" altLang="en-US"/>
          </a:p>
        </p:txBody>
      </p:sp>
    </p:spTree>
    <p:extLst>
      <p:ext uri="{BB962C8B-B14F-4D97-AF65-F5344CB8AC3E}">
        <p14:creationId xmlns:p14="http://schemas.microsoft.com/office/powerpoint/2010/main" val="4202546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8712F0DB-67FE-4A30-971E-D8420E67F8F5}" type="slidenum">
              <a:rPr lang="ko-KR" altLang="en-US" smtClean="0"/>
              <a:t>41</a:t>
            </a:fld>
            <a:endParaRPr lang="ko-KR" altLang="en-US"/>
          </a:p>
        </p:txBody>
      </p:sp>
    </p:spTree>
    <p:extLst>
      <p:ext uri="{BB962C8B-B14F-4D97-AF65-F5344CB8AC3E}">
        <p14:creationId xmlns:p14="http://schemas.microsoft.com/office/powerpoint/2010/main" val="2991870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jpeg"/><Relationship Id="rId7" Type="http://schemas.openxmlformats.org/officeDocument/2006/relationships/image" Target="../media/image25.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30.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33.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36.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35.jpeg"/><Relationship Id="rId5" Type="http://schemas.openxmlformats.org/officeDocument/2006/relationships/image" Target="../media/image19.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17.jpeg"/><Relationship Id="rId7" Type="http://schemas.openxmlformats.org/officeDocument/2006/relationships/image" Target="../media/image39.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43.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42.jpeg"/><Relationship Id="rId5" Type="http://schemas.openxmlformats.org/officeDocument/2006/relationships/image" Target="../media/image19.jpeg"/><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17.jpeg"/><Relationship Id="rId7" Type="http://schemas.openxmlformats.org/officeDocument/2006/relationships/image" Target="../media/image46.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22.jpeg"/></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50.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53.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52.jpeg"/><Relationship Id="rId5" Type="http://schemas.openxmlformats.org/officeDocument/2006/relationships/image" Target="../media/image19.jpeg"/><Relationship Id="rId4" Type="http://schemas.openxmlformats.org/officeDocument/2006/relationships/image" Target="../media/image51.jpeg"/></Relationships>
</file>

<file path=ppt/slides/_rels/slide18.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17.jpeg"/><Relationship Id="rId7" Type="http://schemas.openxmlformats.org/officeDocument/2006/relationships/image" Target="../media/image56.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60.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63.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62.jpeg"/><Relationship Id="rId5" Type="http://schemas.openxmlformats.org/officeDocument/2006/relationships/image" Target="../media/image19.jpeg"/><Relationship Id="rId4" Type="http://schemas.openxmlformats.org/officeDocument/2006/relationships/image" Target="../media/image61.jpeg"/></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65.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64.jpeg"/><Relationship Id="rId5" Type="http://schemas.openxmlformats.org/officeDocument/2006/relationships/image" Target="../media/image19.jpeg"/><Relationship Id="rId4" Type="http://schemas.openxmlformats.org/officeDocument/2006/relationships/image" Target="../media/image61.jpeg"/></Relationships>
</file>

<file path=ppt/slides/_rels/slide22.xml.rels><?xml version="1.0" encoding="UTF-8" standalone="yes"?>
<Relationships xmlns="http://schemas.openxmlformats.org/package/2006/relationships"><Relationship Id="rId8" Type="http://schemas.openxmlformats.org/officeDocument/2006/relationships/image" Target="../media/image69.jpeg"/><Relationship Id="rId3" Type="http://schemas.openxmlformats.org/officeDocument/2006/relationships/image" Target="../media/image17.jpeg"/><Relationship Id="rId7" Type="http://schemas.openxmlformats.org/officeDocument/2006/relationships/image" Target="../media/image68.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72.jpeg"/><Relationship Id="rId2" Type="http://schemas.openxmlformats.org/officeDocument/2006/relationships/image" Target="../media/image16.jpeg"/><Relationship Id="rId1" Type="http://schemas.openxmlformats.org/officeDocument/2006/relationships/slideLayout" Target="../slideLayouts/slideLayout1.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eg"/><Relationship Id="rId7" Type="http://schemas.openxmlformats.org/officeDocument/2006/relationships/image" Target="../media/image81.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78.jpeg"/></Relationships>
</file>

<file path=ppt/slides/_rels/slide29.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image" Target="../media/image77.jpeg"/><Relationship Id="rId7" Type="http://schemas.openxmlformats.org/officeDocument/2006/relationships/image" Target="../media/image85.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78.jpeg"/></Relationships>
</file>

<file path=ppt/slides/_rels/slide30.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image" Target="../media/image77.jpeg"/><Relationship Id="rId7" Type="http://schemas.openxmlformats.org/officeDocument/2006/relationships/image" Target="../media/image90.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89.jpeg"/><Relationship Id="rId5" Type="http://schemas.openxmlformats.org/officeDocument/2006/relationships/image" Target="../media/image88.jpeg"/><Relationship Id="rId4" Type="http://schemas.openxmlformats.org/officeDocument/2006/relationships/image" Target="../media/image87.jpeg"/><Relationship Id="rId9" Type="http://schemas.openxmlformats.org/officeDocument/2006/relationships/image" Target="../media/image92.jpeg"/></Relationships>
</file>

<file path=ppt/slides/_rels/slide3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97.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33.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101.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100.jpeg"/><Relationship Id="rId5" Type="http://schemas.openxmlformats.org/officeDocument/2006/relationships/image" Target="../media/image99.jpeg"/><Relationship Id="rId4" Type="http://schemas.openxmlformats.org/officeDocument/2006/relationships/image" Target="../media/image98.jpeg"/></Relationships>
</file>

<file path=ppt/slides/_rels/slide34.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104.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103.jpeg"/><Relationship Id="rId5" Type="http://schemas.openxmlformats.org/officeDocument/2006/relationships/image" Target="../media/image102.jpeg"/><Relationship Id="rId4" Type="http://schemas.openxmlformats.org/officeDocument/2006/relationships/image" Target="../media/image87.jpeg"/></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107.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106.jpeg"/><Relationship Id="rId5" Type="http://schemas.openxmlformats.org/officeDocument/2006/relationships/image" Target="../media/image105.jpeg"/><Relationship Id="rId4" Type="http://schemas.openxmlformats.org/officeDocument/2006/relationships/image" Target="../media/image87.jpeg"/></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116.jpeg"/><Relationship Id="rId3" Type="http://schemas.openxmlformats.org/officeDocument/2006/relationships/image" Target="../media/image111.jpeg"/><Relationship Id="rId7" Type="http://schemas.openxmlformats.org/officeDocument/2006/relationships/image" Target="../media/image115.jpeg"/><Relationship Id="rId2" Type="http://schemas.openxmlformats.org/officeDocument/2006/relationships/image" Target="../media/image110.jpeg"/><Relationship Id="rId1" Type="http://schemas.openxmlformats.org/officeDocument/2006/relationships/slideLayout" Target="../slideLayouts/slideLayout1.xml"/><Relationship Id="rId6" Type="http://schemas.openxmlformats.org/officeDocument/2006/relationships/image" Target="../media/image114.jpeg"/><Relationship Id="rId5" Type="http://schemas.openxmlformats.org/officeDocument/2006/relationships/image" Target="../media/image113.jpeg"/><Relationship Id="rId4" Type="http://schemas.openxmlformats.org/officeDocument/2006/relationships/image" Target="../media/image112.jpeg"/></Relationships>
</file>

<file path=ppt/slides/_rels/slide41.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1.xml"/><Relationship Id="rId6" Type="http://schemas.openxmlformats.org/officeDocument/2006/relationships/image" Target="../media/image120.jpeg"/><Relationship Id="rId5" Type="http://schemas.openxmlformats.org/officeDocument/2006/relationships/image" Target="../media/image119.jpeg"/><Relationship Id="rId4" Type="http://schemas.openxmlformats.org/officeDocument/2006/relationships/image" Target="../media/image118.jpeg"/></Relationships>
</file>

<file path=ppt/slides/_rels/slide43.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1239608" y="1327658"/>
            <a:ext cx="281343" cy="408178"/>
          </a:xfrm>
          <a:custGeom>
            <a:avLst/>
            <a:gdLst>
              <a:gd name="connsiteX0" fmla="*/ 132499 w 281343"/>
              <a:gd name="connsiteY0" fmla="*/ 0 h 408178"/>
              <a:gd name="connsiteX1" fmla="*/ 187363 w 281343"/>
              <a:gd name="connsiteY1" fmla="*/ 8382 h 408178"/>
              <a:gd name="connsiteX2" fmla="*/ 233210 w 281343"/>
              <a:gd name="connsiteY2" fmla="*/ 32384 h 408178"/>
              <a:gd name="connsiteX3" fmla="*/ 264579 w 281343"/>
              <a:gd name="connsiteY3" fmla="*/ 70358 h 408178"/>
              <a:gd name="connsiteX4" fmla="*/ 276263 w 281343"/>
              <a:gd name="connsiteY4" fmla="*/ 120141 h 408178"/>
              <a:gd name="connsiteX5" fmla="*/ 268516 w 281343"/>
              <a:gd name="connsiteY5" fmla="*/ 157098 h 408178"/>
              <a:gd name="connsiteX6" fmla="*/ 248323 w 281343"/>
              <a:gd name="connsiteY6" fmla="*/ 193420 h 408178"/>
              <a:gd name="connsiteX7" fmla="*/ 220637 w 281343"/>
              <a:gd name="connsiteY7" fmla="*/ 228091 h 408178"/>
              <a:gd name="connsiteX8" fmla="*/ 190157 w 281343"/>
              <a:gd name="connsiteY8" fmla="*/ 259969 h 408178"/>
              <a:gd name="connsiteX9" fmla="*/ 133642 w 281343"/>
              <a:gd name="connsiteY9" fmla="*/ 309752 h 408178"/>
              <a:gd name="connsiteX10" fmla="*/ 76619 w 281343"/>
              <a:gd name="connsiteY10" fmla="*/ 354583 h 408178"/>
              <a:gd name="connsiteX11" fmla="*/ 281343 w 281343"/>
              <a:gd name="connsiteY11" fmla="*/ 354583 h 408178"/>
              <a:gd name="connsiteX12" fmla="*/ 281089 w 281343"/>
              <a:gd name="connsiteY12" fmla="*/ 373507 h 408178"/>
              <a:gd name="connsiteX13" fmla="*/ 276898 w 281343"/>
              <a:gd name="connsiteY13" fmla="*/ 390906 h 408178"/>
              <a:gd name="connsiteX14" fmla="*/ 266738 w 281343"/>
              <a:gd name="connsiteY14" fmla="*/ 403478 h 408178"/>
              <a:gd name="connsiteX15" fmla="*/ 249973 w 281343"/>
              <a:gd name="connsiteY15" fmla="*/ 408178 h 408178"/>
              <a:gd name="connsiteX16" fmla="*/ 0 w 281343"/>
              <a:gd name="connsiteY16" fmla="*/ 408178 h 408178"/>
              <a:gd name="connsiteX17" fmla="*/ 0 w 281343"/>
              <a:gd name="connsiteY17" fmla="*/ 343408 h 408178"/>
              <a:gd name="connsiteX18" fmla="*/ 21259 w 281343"/>
              <a:gd name="connsiteY18" fmla="*/ 326643 h 408178"/>
              <a:gd name="connsiteX19" fmla="*/ 42456 w 281343"/>
              <a:gd name="connsiteY19" fmla="*/ 309752 h 408178"/>
              <a:gd name="connsiteX20" fmla="*/ 63538 w 281343"/>
              <a:gd name="connsiteY20" fmla="*/ 294132 h 408178"/>
              <a:gd name="connsiteX21" fmla="*/ 84493 w 281343"/>
              <a:gd name="connsiteY21" fmla="*/ 277876 h 408178"/>
              <a:gd name="connsiteX22" fmla="*/ 123863 w 281343"/>
              <a:gd name="connsiteY22" fmla="*/ 245236 h 408178"/>
              <a:gd name="connsiteX23" fmla="*/ 165011 w 281343"/>
              <a:gd name="connsiteY23" fmla="*/ 203580 h 408178"/>
              <a:gd name="connsiteX24" fmla="*/ 197142 w 281343"/>
              <a:gd name="connsiteY24" fmla="*/ 158750 h 408178"/>
              <a:gd name="connsiteX25" fmla="*/ 210350 w 281343"/>
              <a:gd name="connsiteY25" fmla="*/ 114553 h 408178"/>
              <a:gd name="connsiteX26" fmla="*/ 203619 w 281343"/>
              <a:gd name="connsiteY26" fmla="*/ 91058 h 408178"/>
              <a:gd name="connsiteX27" fmla="*/ 185712 w 281343"/>
              <a:gd name="connsiteY27" fmla="*/ 71501 h 408178"/>
              <a:gd name="connsiteX28" fmla="*/ 159931 w 281343"/>
              <a:gd name="connsiteY28" fmla="*/ 58166 h 408178"/>
              <a:gd name="connsiteX29" fmla="*/ 129705 w 281343"/>
              <a:gd name="connsiteY29" fmla="*/ 53085 h 408178"/>
              <a:gd name="connsiteX30" fmla="*/ 73825 w 281343"/>
              <a:gd name="connsiteY30" fmla="*/ 62357 h 408178"/>
              <a:gd name="connsiteX31" fmla="*/ 21259 w 281343"/>
              <a:gd name="connsiteY31" fmla="*/ 87757 h 408178"/>
              <a:gd name="connsiteX32" fmla="*/ 13982 w 281343"/>
              <a:gd name="connsiteY32" fmla="*/ 50800 h 408178"/>
              <a:gd name="connsiteX33" fmla="*/ 17056 w 281343"/>
              <a:gd name="connsiteY33" fmla="*/ 32384 h 408178"/>
              <a:gd name="connsiteX34" fmla="*/ 31915 w 281343"/>
              <a:gd name="connsiteY34" fmla="*/ 18414 h 408178"/>
              <a:gd name="connsiteX35" fmla="*/ 81445 w 281343"/>
              <a:gd name="connsiteY35" fmla="*/ 4698 h 408178"/>
              <a:gd name="connsiteX36" fmla="*/ 132499 w 281343"/>
              <a:gd name="connsiteY36" fmla="*/ 0 h 4081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Lst>
            <a:rect l="l" t="t" r="r" b="b"/>
            <a:pathLst>
              <a:path w="281343" h="408178">
                <a:moveTo>
                  <a:pt x="132499" y="0"/>
                </a:moveTo>
                <a:cubicBezTo>
                  <a:pt x="151549" y="0"/>
                  <a:pt x="169837" y="2793"/>
                  <a:pt x="187363" y="8382"/>
                </a:cubicBezTo>
                <a:cubicBezTo>
                  <a:pt x="204889" y="13970"/>
                  <a:pt x="220129" y="21970"/>
                  <a:pt x="233210" y="32384"/>
                </a:cubicBezTo>
                <a:cubicBezTo>
                  <a:pt x="246291" y="42798"/>
                  <a:pt x="256705" y="55498"/>
                  <a:pt x="264579" y="70358"/>
                </a:cubicBezTo>
                <a:cubicBezTo>
                  <a:pt x="272326" y="85343"/>
                  <a:pt x="276263" y="101980"/>
                  <a:pt x="276263" y="120141"/>
                </a:cubicBezTo>
                <a:cubicBezTo>
                  <a:pt x="276263" y="132460"/>
                  <a:pt x="273723" y="144779"/>
                  <a:pt x="268516" y="157098"/>
                </a:cubicBezTo>
                <a:cubicBezTo>
                  <a:pt x="263309" y="169417"/>
                  <a:pt x="256578" y="181482"/>
                  <a:pt x="248323" y="193420"/>
                </a:cubicBezTo>
                <a:cubicBezTo>
                  <a:pt x="240195" y="205358"/>
                  <a:pt x="230923" y="216916"/>
                  <a:pt x="220637" y="228091"/>
                </a:cubicBezTo>
                <a:cubicBezTo>
                  <a:pt x="210350" y="239267"/>
                  <a:pt x="200190" y="249935"/>
                  <a:pt x="190157" y="259969"/>
                </a:cubicBezTo>
                <a:cubicBezTo>
                  <a:pt x="171488" y="277876"/>
                  <a:pt x="152692" y="294512"/>
                  <a:pt x="133642" y="309752"/>
                </a:cubicBezTo>
                <a:cubicBezTo>
                  <a:pt x="114719" y="325120"/>
                  <a:pt x="95669" y="339978"/>
                  <a:pt x="76619" y="354583"/>
                </a:cubicBezTo>
                <a:lnTo>
                  <a:pt x="281343" y="354583"/>
                </a:lnTo>
                <a:cubicBezTo>
                  <a:pt x="281724" y="360933"/>
                  <a:pt x="281597" y="367283"/>
                  <a:pt x="281089" y="373507"/>
                </a:cubicBezTo>
                <a:cubicBezTo>
                  <a:pt x="280454" y="379857"/>
                  <a:pt x="279057" y="385698"/>
                  <a:pt x="276898" y="390906"/>
                </a:cubicBezTo>
                <a:cubicBezTo>
                  <a:pt x="274612" y="396112"/>
                  <a:pt x="271310" y="400303"/>
                  <a:pt x="266738" y="403478"/>
                </a:cubicBezTo>
                <a:cubicBezTo>
                  <a:pt x="262293" y="406653"/>
                  <a:pt x="256705" y="408178"/>
                  <a:pt x="249973" y="408178"/>
                </a:cubicBezTo>
                <a:lnTo>
                  <a:pt x="0" y="408178"/>
                </a:lnTo>
                <a:lnTo>
                  <a:pt x="0" y="343408"/>
                </a:lnTo>
                <a:cubicBezTo>
                  <a:pt x="7086" y="337820"/>
                  <a:pt x="14173" y="332232"/>
                  <a:pt x="21259" y="326643"/>
                </a:cubicBezTo>
                <a:cubicBezTo>
                  <a:pt x="28346" y="320928"/>
                  <a:pt x="35471" y="315340"/>
                  <a:pt x="42456" y="309752"/>
                </a:cubicBezTo>
                <a:cubicBezTo>
                  <a:pt x="49568" y="304546"/>
                  <a:pt x="56553" y="299339"/>
                  <a:pt x="63538" y="294132"/>
                </a:cubicBezTo>
                <a:cubicBezTo>
                  <a:pt x="70396" y="288924"/>
                  <a:pt x="77381" y="283463"/>
                  <a:pt x="84493" y="277876"/>
                </a:cubicBezTo>
                <a:cubicBezTo>
                  <a:pt x="96050" y="268985"/>
                  <a:pt x="109131" y="258063"/>
                  <a:pt x="123863" y="245236"/>
                </a:cubicBezTo>
                <a:cubicBezTo>
                  <a:pt x="138595" y="232282"/>
                  <a:pt x="152311" y="218439"/>
                  <a:pt x="165011" y="203580"/>
                </a:cubicBezTo>
                <a:cubicBezTo>
                  <a:pt x="177711" y="188976"/>
                  <a:pt x="188379" y="174116"/>
                  <a:pt x="197142" y="158750"/>
                </a:cubicBezTo>
                <a:cubicBezTo>
                  <a:pt x="205905" y="143509"/>
                  <a:pt x="210350" y="128778"/>
                  <a:pt x="210350" y="114553"/>
                </a:cubicBezTo>
                <a:cubicBezTo>
                  <a:pt x="210350" y="106426"/>
                  <a:pt x="208064" y="98551"/>
                  <a:pt x="203619" y="91058"/>
                </a:cubicBezTo>
                <a:cubicBezTo>
                  <a:pt x="199173" y="83692"/>
                  <a:pt x="193205" y="77089"/>
                  <a:pt x="185712" y="71501"/>
                </a:cubicBezTo>
                <a:cubicBezTo>
                  <a:pt x="178219" y="65912"/>
                  <a:pt x="169710" y="61467"/>
                  <a:pt x="159931" y="58166"/>
                </a:cubicBezTo>
                <a:cubicBezTo>
                  <a:pt x="150279" y="54736"/>
                  <a:pt x="140246" y="53085"/>
                  <a:pt x="129705" y="53085"/>
                </a:cubicBezTo>
                <a:cubicBezTo>
                  <a:pt x="110782" y="53085"/>
                  <a:pt x="92113" y="56133"/>
                  <a:pt x="73825" y="62357"/>
                </a:cubicBezTo>
                <a:cubicBezTo>
                  <a:pt x="55537" y="68452"/>
                  <a:pt x="38011" y="76961"/>
                  <a:pt x="21259" y="87757"/>
                </a:cubicBezTo>
                <a:lnTo>
                  <a:pt x="13982" y="50800"/>
                </a:lnTo>
                <a:cubicBezTo>
                  <a:pt x="13233" y="44450"/>
                  <a:pt x="14262" y="38353"/>
                  <a:pt x="17056" y="32384"/>
                </a:cubicBezTo>
                <a:cubicBezTo>
                  <a:pt x="19862" y="26416"/>
                  <a:pt x="24803" y="21716"/>
                  <a:pt x="31915" y="18414"/>
                </a:cubicBezTo>
                <a:cubicBezTo>
                  <a:pt x="47536" y="12446"/>
                  <a:pt x="64046" y="7873"/>
                  <a:pt x="81445" y="4698"/>
                </a:cubicBezTo>
                <a:cubicBezTo>
                  <a:pt x="98717" y="1523"/>
                  <a:pt x="115734" y="0"/>
                  <a:pt x="132499"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892657" y="1327658"/>
            <a:ext cx="315455" cy="413892"/>
          </a:xfrm>
          <a:custGeom>
            <a:avLst/>
            <a:gdLst>
              <a:gd name="connsiteX0" fmla="*/ 157721 w 315455"/>
              <a:gd name="connsiteY0" fmla="*/ 0 h 413892"/>
              <a:gd name="connsiteX1" fmla="*/ 235191 w 315455"/>
              <a:gd name="connsiteY1" fmla="*/ 19811 h 413892"/>
              <a:gd name="connsiteX2" fmla="*/ 283565 w 315455"/>
              <a:gd name="connsiteY2" fmla="*/ 70358 h 413892"/>
              <a:gd name="connsiteX3" fmla="*/ 308178 w 315455"/>
              <a:gd name="connsiteY3" fmla="*/ 137286 h 413892"/>
              <a:gd name="connsiteX4" fmla="*/ 315455 w 315455"/>
              <a:gd name="connsiteY4" fmla="*/ 206882 h 413892"/>
              <a:gd name="connsiteX5" fmla="*/ 308178 w 315455"/>
              <a:gd name="connsiteY5" fmla="*/ 277113 h 413892"/>
              <a:gd name="connsiteX6" fmla="*/ 283565 w 315455"/>
              <a:gd name="connsiteY6" fmla="*/ 343916 h 413892"/>
              <a:gd name="connsiteX7" fmla="*/ 235191 w 315455"/>
              <a:gd name="connsiteY7" fmla="*/ 394208 h 413892"/>
              <a:gd name="connsiteX8" fmla="*/ 157721 w 315455"/>
              <a:gd name="connsiteY8" fmla="*/ 413892 h 413892"/>
              <a:gd name="connsiteX9" fmla="*/ 79984 w 315455"/>
              <a:gd name="connsiteY9" fmla="*/ 394208 h 413892"/>
              <a:gd name="connsiteX10" fmla="*/ 31876 w 315455"/>
              <a:gd name="connsiteY10" fmla="*/ 343916 h 413892"/>
              <a:gd name="connsiteX11" fmla="*/ 6997 w 315455"/>
              <a:gd name="connsiteY11" fmla="*/ 277113 h 413892"/>
              <a:gd name="connsiteX12" fmla="*/ 0 w 315455"/>
              <a:gd name="connsiteY12" fmla="*/ 206882 h 413892"/>
              <a:gd name="connsiteX13" fmla="*/ 6997 w 315455"/>
              <a:gd name="connsiteY13" fmla="*/ 137286 h 413892"/>
              <a:gd name="connsiteX14" fmla="*/ 31876 w 315455"/>
              <a:gd name="connsiteY14" fmla="*/ 70358 h 413892"/>
              <a:gd name="connsiteX15" fmla="*/ 79984 w 315455"/>
              <a:gd name="connsiteY15" fmla="*/ 19811 h 413892"/>
              <a:gd name="connsiteX16" fmla="*/ 157721 w 315455"/>
              <a:gd name="connsiteY16" fmla="*/ 0 h 4138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315455" h="413892">
                <a:moveTo>
                  <a:pt x="157721" y="0"/>
                </a:moveTo>
                <a:cubicBezTo>
                  <a:pt x="189052" y="0"/>
                  <a:pt x="214871" y="6603"/>
                  <a:pt x="235191" y="19811"/>
                </a:cubicBezTo>
                <a:cubicBezTo>
                  <a:pt x="255511" y="33020"/>
                  <a:pt x="271640" y="49910"/>
                  <a:pt x="283565" y="70358"/>
                </a:cubicBezTo>
                <a:cubicBezTo>
                  <a:pt x="295122" y="90551"/>
                  <a:pt x="303326" y="112776"/>
                  <a:pt x="308178" y="137286"/>
                </a:cubicBezTo>
                <a:cubicBezTo>
                  <a:pt x="313029" y="161670"/>
                  <a:pt x="315455" y="184911"/>
                  <a:pt x="315455" y="206882"/>
                </a:cubicBezTo>
                <a:cubicBezTo>
                  <a:pt x="315455" y="229234"/>
                  <a:pt x="313029" y="252602"/>
                  <a:pt x="308178" y="277113"/>
                </a:cubicBezTo>
                <a:cubicBezTo>
                  <a:pt x="303326" y="301497"/>
                  <a:pt x="295122" y="323722"/>
                  <a:pt x="283565" y="343916"/>
                </a:cubicBezTo>
                <a:cubicBezTo>
                  <a:pt x="271640" y="364489"/>
                  <a:pt x="255511" y="381253"/>
                  <a:pt x="235191" y="394208"/>
                </a:cubicBezTo>
                <a:cubicBezTo>
                  <a:pt x="214871" y="407289"/>
                  <a:pt x="189052" y="413892"/>
                  <a:pt x="157721" y="413892"/>
                </a:cubicBezTo>
                <a:cubicBezTo>
                  <a:pt x="126403" y="413892"/>
                  <a:pt x="100495" y="407289"/>
                  <a:pt x="79984" y="394208"/>
                </a:cubicBezTo>
                <a:cubicBezTo>
                  <a:pt x="59474" y="381253"/>
                  <a:pt x="43433" y="364489"/>
                  <a:pt x="31876" y="343916"/>
                </a:cubicBezTo>
                <a:cubicBezTo>
                  <a:pt x="19951" y="323722"/>
                  <a:pt x="11658" y="301497"/>
                  <a:pt x="6997" y="277113"/>
                </a:cubicBezTo>
                <a:cubicBezTo>
                  <a:pt x="2336" y="252602"/>
                  <a:pt x="0" y="229234"/>
                  <a:pt x="0" y="206882"/>
                </a:cubicBezTo>
                <a:cubicBezTo>
                  <a:pt x="0" y="184911"/>
                  <a:pt x="2336" y="161670"/>
                  <a:pt x="6997" y="137286"/>
                </a:cubicBezTo>
                <a:cubicBezTo>
                  <a:pt x="11658" y="112776"/>
                  <a:pt x="19951" y="90551"/>
                  <a:pt x="31876" y="70358"/>
                </a:cubicBezTo>
                <a:cubicBezTo>
                  <a:pt x="43433" y="49910"/>
                  <a:pt x="59474" y="33020"/>
                  <a:pt x="79984" y="19811"/>
                </a:cubicBezTo>
                <a:cubicBezTo>
                  <a:pt x="100495" y="6603"/>
                  <a:pt x="126403" y="0"/>
                  <a:pt x="157721"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69048" y="1327658"/>
            <a:ext cx="281330" cy="408178"/>
          </a:xfrm>
          <a:custGeom>
            <a:avLst/>
            <a:gdLst>
              <a:gd name="connsiteX0" fmla="*/ 132562 w 281330"/>
              <a:gd name="connsiteY0" fmla="*/ 0 h 408178"/>
              <a:gd name="connsiteX1" fmla="*/ 187375 w 281330"/>
              <a:gd name="connsiteY1" fmla="*/ 8382 h 408178"/>
              <a:gd name="connsiteX2" fmla="*/ 233235 w 281330"/>
              <a:gd name="connsiteY2" fmla="*/ 32384 h 408178"/>
              <a:gd name="connsiteX3" fmla="*/ 264553 w 281330"/>
              <a:gd name="connsiteY3" fmla="*/ 70358 h 408178"/>
              <a:gd name="connsiteX4" fmla="*/ 276301 w 281330"/>
              <a:gd name="connsiteY4" fmla="*/ 120141 h 408178"/>
              <a:gd name="connsiteX5" fmla="*/ 268465 w 281330"/>
              <a:gd name="connsiteY5" fmla="*/ 157098 h 408178"/>
              <a:gd name="connsiteX6" fmla="*/ 248335 w 281330"/>
              <a:gd name="connsiteY6" fmla="*/ 193420 h 408178"/>
              <a:gd name="connsiteX7" fmla="*/ 220649 w 281330"/>
              <a:gd name="connsiteY7" fmla="*/ 228091 h 408178"/>
              <a:gd name="connsiteX8" fmla="*/ 190169 w 281330"/>
              <a:gd name="connsiteY8" fmla="*/ 259969 h 408178"/>
              <a:gd name="connsiteX9" fmla="*/ 133680 w 281330"/>
              <a:gd name="connsiteY9" fmla="*/ 309752 h 408178"/>
              <a:gd name="connsiteX10" fmla="*/ 76631 w 281330"/>
              <a:gd name="connsiteY10" fmla="*/ 354583 h 408178"/>
              <a:gd name="connsiteX11" fmla="*/ 281330 w 281330"/>
              <a:gd name="connsiteY11" fmla="*/ 354583 h 408178"/>
              <a:gd name="connsiteX12" fmla="*/ 281051 w 281330"/>
              <a:gd name="connsiteY12" fmla="*/ 373507 h 408178"/>
              <a:gd name="connsiteX13" fmla="*/ 276860 w 281330"/>
              <a:gd name="connsiteY13" fmla="*/ 390906 h 408178"/>
              <a:gd name="connsiteX14" fmla="*/ 266788 w 281330"/>
              <a:gd name="connsiteY14" fmla="*/ 403478 h 408178"/>
              <a:gd name="connsiteX15" fmla="*/ 250012 w 281330"/>
              <a:gd name="connsiteY15" fmla="*/ 408178 h 408178"/>
              <a:gd name="connsiteX16" fmla="*/ 0 w 281330"/>
              <a:gd name="connsiteY16" fmla="*/ 408178 h 408178"/>
              <a:gd name="connsiteX17" fmla="*/ 0 w 281330"/>
              <a:gd name="connsiteY17" fmla="*/ 343408 h 408178"/>
              <a:gd name="connsiteX18" fmla="*/ 21259 w 281330"/>
              <a:gd name="connsiteY18" fmla="*/ 326643 h 408178"/>
              <a:gd name="connsiteX19" fmla="*/ 42506 w 281330"/>
              <a:gd name="connsiteY19" fmla="*/ 309752 h 408178"/>
              <a:gd name="connsiteX20" fmla="*/ 63487 w 281330"/>
              <a:gd name="connsiteY20" fmla="*/ 294132 h 408178"/>
              <a:gd name="connsiteX21" fmla="*/ 84455 w 281330"/>
              <a:gd name="connsiteY21" fmla="*/ 277876 h 408178"/>
              <a:gd name="connsiteX22" fmla="*/ 123888 w 281330"/>
              <a:gd name="connsiteY22" fmla="*/ 245236 h 408178"/>
              <a:gd name="connsiteX23" fmla="*/ 164998 w 281330"/>
              <a:gd name="connsiteY23" fmla="*/ 203580 h 408178"/>
              <a:gd name="connsiteX24" fmla="*/ 197154 w 281330"/>
              <a:gd name="connsiteY24" fmla="*/ 158750 h 408178"/>
              <a:gd name="connsiteX25" fmla="*/ 210299 w 281330"/>
              <a:gd name="connsiteY25" fmla="*/ 114553 h 408178"/>
              <a:gd name="connsiteX26" fmla="*/ 203593 w 281330"/>
              <a:gd name="connsiteY26" fmla="*/ 91058 h 408178"/>
              <a:gd name="connsiteX27" fmla="*/ 185686 w 281330"/>
              <a:gd name="connsiteY27" fmla="*/ 71501 h 408178"/>
              <a:gd name="connsiteX28" fmla="*/ 159969 w 281330"/>
              <a:gd name="connsiteY28" fmla="*/ 58166 h 408178"/>
              <a:gd name="connsiteX29" fmla="*/ 129755 w 281330"/>
              <a:gd name="connsiteY29" fmla="*/ 53085 h 408178"/>
              <a:gd name="connsiteX30" fmla="*/ 73825 w 281330"/>
              <a:gd name="connsiteY30" fmla="*/ 62357 h 408178"/>
              <a:gd name="connsiteX31" fmla="*/ 21259 w 281330"/>
              <a:gd name="connsiteY31" fmla="*/ 87757 h 408178"/>
              <a:gd name="connsiteX32" fmla="*/ 13982 w 281330"/>
              <a:gd name="connsiteY32" fmla="*/ 50800 h 408178"/>
              <a:gd name="connsiteX33" fmla="*/ 17056 w 281330"/>
              <a:gd name="connsiteY33" fmla="*/ 32384 h 408178"/>
              <a:gd name="connsiteX34" fmla="*/ 31876 w 281330"/>
              <a:gd name="connsiteY34" fmla="*/ 18414 h 408178"/>
              <a:gd name="connsiteX35" fmla="*/ 81381 w 281330"/>
              <a:gd name="connsiteY35" fmla="*/ 4698 h 408178"/>
              <a:gd name="connsiteX36" fmla="*/ 132562 w 281330"/>
              <a:gd name="connsiteY36" fmla="*/ 0 h 4081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Lst>
            <a:rect l="l" t="t" r="r" b="b"/>
            <a:pathLst>
              <a:path w="281330" h="408178">
                <a:moveTo>
                  <a:pt x="132562" y="0"/>
                </a:moveTo>
                <a:cubicBezTo>
                  <a:pt x="151574" y="0"/>
                  <a:pt x="169849" y="2793"/>
                  <a:pt x="187375" y="8382"/>
                </a:cubicBezTo>
                <a:cubicBezTo>
                  <a:pt x="204901" y="13970"/>
                  <a:pt x="220179" y="21970"/>
                  <a:pt x="233235" y="32384"/>
                </a:cubicBezTo>
                <a:cubicBezTo>
                  <a:pt x="246278" y="42798"/>
                  <a:pt x="256730" y="55498"/>
                  <a:pt x="264553" y="70358"/>
                </a:cubicBezTo>
                <a:cubicBezTo>
                  <a:pt x="272389" y="85343"/>
                  <a:pt x="276301" y="101980"/>
                  <a:pt x="276301" y="120141"/>
                </a:cubicBezTo>
                <a:cubicBezTo>
                  <a:pt x="276301" y="132460"/>
                  <a:pt x="273685" y="144779"/>
                  <a:pt x="268465" y="157098"/>
                </a:cubicBezTo>
                <a:cubicBezTo>
                  <a:pt x="263245" y="169417"/>
                  <a:pt x="256540" y="181482"/>
                  <a:pt x="248335" y="193420"/>
                </a:cubicBezTo>
                <a:cubicBezTo>
                  <a:pt x="240131" y="205358"/>
                  <a:pt x="230898" y="216916"/>
                  <a:pt x="220649" y="228091"/>
                </a:cubicBezTo>
                <a:cubicBezTo>
                  <a:pt x="210400" y="239267"/>
                  <a:pt x="200240" y="249935"/>
                  <a:pt x="190169" y="259969"/>
                </a:cubicBezTo>
                <a:cubicBezTo>
                  <a:pt x="171526" y="277876"/>
                  <a:pt x="152692" y="294512"/>
                  <a:pt x="133680" y="309752"/>
                </a:cubicBezTo>
                <a:cubicBezTo>
                  <a:pt x="114655" y="325120"/>
                  <a:pt x="95643" y="339978"/>
                  <a:pt x="76631" y="354583"/>
                </a:cubicBezTo>
                <a:lnTo>
                  <a:pt x="281330" y="354583"/>
                </a:lnTo>
                <a:cubicBezTo>
                  <a:pt x="281711" y="360933"/>
                  <a:pt x="281609" y="367283"/>
                  <a:pt x="281051" y="373507"/>
                </a:cubicBezTo>
                <a:cubicBezTo>
                  <a:pt x="280492" y="379857"/>
                  <a:pt x="279095" y="385698"/>
                  <a:pt x="276860" y="390906"/>
                </a:cubicBezTo>
                <a:cubicBezTo>
                  <a:pt x="274624" y="396112"/>
                  <a:pt x="271272" y="400303"/>
                  <a:pt x="266788" y="403478"/>
                </a:cubicBezTo>
                <a:cubicBezTo>
                  <a:pt x="262318" y="406653"/>
                  <a:pt x="256730" y="408178"/>
                  <a:pt x="250012" y="408178"/>
                </a:cubicBezTo>
                <a:lnTo>
                  <a:pt x="0" y="408178"/>
                </a:lnTo>
                <a:lnTo>
                  <a:pt x="0" y="343408"/>
                </a:lnTo>
                <a:cubicBezTo>
                  <a:pt x="7086" y="337820"/>
                  <a:pt x="14173" y="332232"/>
                  <a:pt x="21259" y="326643"/>
                </a:cubicBezTo>
                <a:cubicBezTo>
                  <a:pt x="28346" y="320928"/>
                  <a:pt x="35420" y="315340"/>
                  <a:pt x="42506" y="309752"/>
                </a:cubicBezTo>
                <a:cubicBezTo>
                  <a:pt x="49593" y="304546"/>
                  <a:pt x="56591" y="299339"/>
                  <a:pt x="63487" y="294132"/>
                </a:cubicBezTo>
                <a:cubicBezTo>
                  <a:pt x="70383" y="288924"/>
                  <a:pt x="77368" y="283463"/>
                  <a:pt x="84455" y="277876"/>
                </a:cubicBezTo>
                <a:cubicBezTo>
                  <a:pt x="96012" y="268985"/>
                  <a:pt x="109156" y="258063"/>
                  <a:pt x="123888" y="245236"/>
                </a:cubicBezTo>
                <a:cubicBezTo>
                  <a:pt x="138620" y="232282"/>
                  <a:pt x="152323" y="218439"/>
                  <a:pt x="164998" y="203580"/>
                </a:cubicBezTo>
                <a:cubicBezTo>
                  <a:pt x="177673" y="188976"/>
                  <a:pt x="188391" y="174116"/>
                  <a:pt x="197154" y="158750"/>
                </a:cubicBezTo>
                <a:cubicBezTo>
                  <a:pt x="205917" y="143509"/>
                  <a:pt x="210299" y="128778"/>
                  <a:pt x="210299" y="114553"/>
                </a:cubicBezTo>
                <a:cubicBezTo>
                  <a:pt x="210299" y="106426"/>
                  <a:pt x="208064" y="98551"/>
                  <a:pt x="203593" y="91058"/>
                </a:cubicBezTo>
                <a:cubicBezTo>
                  <a:pt x="199110" y="83692"/>
                  <a:pt x="193154" y="77089"/>
                  <a:pt x="185686" y="71501"/>
                </a:cubicBezTo>
                <a:cubicBezTo>
                  <a:pt x="178231" y="65912"/>
                  <a:pt x="169659" y="61467"/>
                  <a:pt x="159969" y="58166"/>
                </a:cubicBezTo>
                <a:cubicBezTo>
                  <a:pt x="150266" y="54736"/>
                  <a:pt x="140208" y="53085"/>
                  <a:pt x="129755" y="53085"/>
                </a:cubicBezTo>
                <a:cubicBezTo>
                  <a:pt x="110744" y="53085"/>
                  <a:pt x="92100" y="56133"/>
                  <a:pt x="73825" y="62357"/>
                </a:cubicBezTo>
                <a:cubicBezTo>
                  <a:pt x="55562" y="68452"/>
                  <a:pt x="38036" y="76961"/>
                  <a:pt x="21259" y="87757"/>
                </a:cubicBezTo>
                <a:lnTo>
                  <a:pt x="13982" y="50800"/>
                </a:lnTo>
                <a:cubicBezTo>
                  <a:pt x="13233" y="44450"/>
                  <a:pt x="14262" y="38353"/>
                  <a:pt x="17056" y="32384"/>
                </a:cubicBezTo>
                <a:cubicBezTo>
                  <a:pt x="19862" y="26416"/>
                  <a:pt x="24803" y="21716"/>
                  <a:pt x="31876" y="18414"/>
                </a:cubicBezTo>
                <a:cubicBezTo>
                  <a:pt x="47548" y="12446"/>
                  <a:pt x="64046" y="7873"/>
                  <a:pt x="81381" y="4698"/>
                </a:cubicBezTo>
                <a:cubicBezTo>
                  <a:pt x="98717" y="1523"/>
                  <a:pt x="115773" y="0"/>
                  <a:pt x="132562"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1622806" y="1374394"/>
            <a:ext cx="196214" cy="320294"/>
          </a:xfrm>
          <a:custGeom>
            <a:avLst/>
            <a:gdLst>
              <a:gd name="connsiteX0" fmla="*/ 98170 w 196214"/>
              <a:gd name="connsiteY0" fmla="*/ 6350 h 320294"/>
              <a:gd name="connsiteX1" fmla="*/ 51180 w 196214"/>
              <a:gd name="connsiteY1" fmla="*/ 24003 h 320294"/>
              <a:gd name="connsiteX2" fmla="*/ 23241 w 196214"/>
              <a:gd name="connsiteY2" fmla="*/ 65658 h 320294"/>
              <a:gd name="connsiteX3" fmla="*/ 9779 w 196214"/>
              <a:gd name="connsiteY3" fmla="*/ 116585 h 320294"/>
              <a:gd name="connsiteX4" fmla="*/ 6350 w 196214"/>
              <a:gd name="connsiteY4" fmla="*/ 160146 h 320294"/>
              <a:gd name="connsiteX5" fmla="*/ 9525 w 196214"/>
              <a:gd name="connsiteY5" fmla="*/ 204088 h 320294"/>
              <a:gd name="connsiteX6" fmla="*/ 22098 w 196214"/>
              <a:gd name="connsiteY6" fmla="*/ 254634 h 320294"/>
              <a:gd name="connsiteX7" fmla="*/ 49783 w 196214"/>
              <a:gd name="connsiteY7" fmla="*/ 296672 h 320294"/>
              <a:gd name="connsiteX8" fmla="*/ 98170 w 196214"/>
              <a:gd name="connsiteY8" fmla="*/ 313944 h 320294"/>
              <a:gd name="connsiteX9" fmla="*/ 145923 w 196214"/>
              <a:gd name="connsiteY9" fmla="*/ 296672 h 320294"/>
              <a:gd name="connsiteX10" fmla="*/ 173608 w 196214"/>
              <a:gd name="connsiteY10" fmla="*/ 254634 h 320294"/>
              <a:gd name="connsiteX11" fmla="*/ 186563 w 196214"/>
              <a:gd name="connsiteY11" fmla="*/ 204088 h 320294"/>
              <a:gd name="connsiteX12" fmla="*/ 189864 w 196214"/>
              <a:gd name="connsiteY12" fmla="*/ 160146 h 320294"/>
              <a:gd name="connsiteX13" fmla="*/ 186181 w 196214"/>
              <a:gd name="connsiteY13" fmla="*/ 116585 h 320294"/>
              <a:gd name="connsiteX14" fmla="*/ 172466 w 196214"/>
              <a:gd name="connsiteY14" fmla="*/ 65658 h 320294"/>
              <a:gd name="connsiteX15" fmla="*/ 144526 w 196214"/>
              <a:gd name="connsiteY15" fmla="*/ 24003 h 320294"/>
              <a:gd name="connsiteX16" fmla="*/ 98170 w 196214"/>
              <a:gd name="connsiteY16" fmla="*/ 6350 h 32029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196214" h="320294">
                <a:moveTo>
                  <a:pt x="98170" y="6350"/>
                </a:moveTo>
                <a:cubicBezTo>
                  <a:pt x="78739" y="6350"/>
                  <a:pt x="63119" y="12192"/>
                  <a:pt x="51180" y="24003"/>
                </a:cubicBezTo>
                <a:cubicBezTo>
                  <a:pt x="39243" y="35686"/>
                  <a:pt x="29845" y="49657"/>
                  <a:pt x="23241" y="65658"/>
                </a:cubicBezTo>
                <a:cubicBezTo>
                  <a:pt x="16510" y="82042"/>
                  <a:pt x="12064" y="99060"/>
                  <a:pt x="9779" y="116585"/>
                </a:cubicBezTo>
                <a:cubicBezTo>
                  <a:pt x="7493" y="134111"/>
                  <a:pt x="6350" y="148590"/>
                  <a:pt x="6350" y="160146"/>
                </a:cubicBezTo>
                <a:cubicBezTo>
                  <a:pt x="6350" y="172084"/>
                  <a:pt x="7493" y="186690"/>
                  <a:pt x="9525" y="204088"/>
                </a:cubicBezTo>
                <a:cubicBezTo>
                  <a:pt x="11557" y="221361"/>
                  <a:pt x="15748" y="238252"/>
                  <a:pt x="22098" y="254634"/>
                </a:cubicBezTo>
                <a:cubicBezTo>
                  <a:pt x="28448" y="271145"/>
                  <a:pt x="37591" y="285115"/>
                  <a:pt x="49783" y="296672"/>
                </a:cubicBezTo>
                <a:cubicBezTo>
                  <a:pt x="61849" y="308228"/>
                  <a:pt x="77977" y="313944"/>
                  <a:pt x="98170" y="313944"/>
                </a:cubicBezTo>
                <a:cubicBezTo>
                  <a:pt x="117855" y="313944"/>
                  <a:pt x="133858" y="308228"/>
                  <a:pt x="145923" y="296672"/>
                </a:cubicBezTo>
                <a:cubicBezTo>
                  <a:pt x="158114" y="285115"/>
                  <a:pt x="167258" y="271145"/>
                  <a:pt x="173608" y="254634"/>
                </a:cubicBezTo>
                <a:cubicBezTo>
                  <a:pt x="179958" y="238252"/>
                  <a:pt x="184276" y="221361"/>
                  <a:pt x="186563" y="204088"/>
                </a:cubicBezTo>
                <a:cubicBezTo>
                  <a:pt x="188722" y="186690"/>
                  <a:pt x="189864" y="172084"/>
                  <a:pt x="189864" y="160146"/>
                </a:cubicBezTo>
                <a:cubicBezTo>
                  <a:pt x="189864" y="148590"/>
                  <a:pt x="188595" y="134111"/>
                  <a:pt x="186181" y="116585"/>
                </a:cubicBezTo>
                <a:cubicBezTo>
                  <a:pt x="183769" y="99060"/>
                  <a:pt x="179197" y="82042"/>
                  <a:pt x="172466" y="65658"/>
                </a:cubicBezTo>
                <a:cubicBezTo>
                  <a:pt x="165861" y="49657"/>
                  <a:pt x="156464" y="35686"/>
                  <a:pt x="144526" y="24003"/>
                </a:cubicBezTo>
                <a:cubicBezTo>
                  <a:pt x="132588" y="12192"/>
                  <a:pt x="117094" y="6350"/>
                  <a:pt x="9817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952309" y="1374394"/>
            <a:ext cx="196151" cy="320294"/>
          </a:xfrm>
          <a:custGeom>
            <a:avLst/>
            <a:gdLst>
              <a:gd name="connsiteX0" fmla="*/ 98069 w 196151"/>
              <a:gd name="connsiteY0" fmla="*/ 6350 h 320294"/>
              <a:gd name="connsiteX1" fmla="*/ 51092 w 196151"/>
              <a:gd name="connsiteY1" fmla="*/ 24003 h 320294"/>
              <a:gd name="connsiteX2" fmla="*/ 23126 w 196151"/>
              <a:gd name="connsiteY2" fmla="*/ 65658 h 320294"/>
              <a:gd name="connsiteX3" fmla="*/ 9702 w 196151"/>
              <a:gd name="connsiteY3" fmla="*/ 116585 h 320294"/>
              <a:gd name="connsiteX4" fmla="*/ 6350 w 196151"/>
              <a:gd name="connsiteY4" fmla="*/ 160146 h 320294"/>
              <a:gd name="connsiteX5" fmla="*/ 9423 w 196151"/>
              <a:gd name="connsiteY5" fmla="*/ 204088 h 320294"/>
              <a:gd name="connsiteX6" fmla="*/ 22009 w 196151"/>
              <a:gd name="connsiteY6" fmla="*/ 254634 h 320294"/>
              <a:gd name="connsiteX7" fmla="*/ 49695 w 196151"/>
              <a:gd name="connsiteY7" fmla="*/ 296672 h 320294"/>
              <a:gd name="connsiteX8" fmla="*/ 98069 w 196151"/>
              <a:gd name="connsiteY8" fmla="*/ 313944 h 320294"/>
              <a:gd name="connsiteX9" fmla="*/ 145897 w 196151"/>
              <a:gd name="connsiteY9" fmla="*/ 296672 h 320294"/>
              <a:gd name="connsiteX10" fmla="*/ 173583 w 196151"/>
              <a:gd name="connsiteY10" fmla="*/ 254634 h 320294"/>
              <a:gd name="connsiteX11" fmla="*/ 186448 w 196151"/>
              <a:gd name="connsiteY11" fmla="*/ 204088 h 320294"/>
              <a:gd name="connsiteX12" fmla="*/ 189801 w 196151"/>
              <a:gd name="connsiteY12" fmla="*/ 160146 h 320294"/>
              <a:gd name="connsiteX13" fmla="*/ 186169 w 196151"/>
              <a:gd name="connsiteY13" fmla="*/ 116585 h 320294"/>
              <a:gd name="connsiteX14" fmla="*/ 172465 w 196151"/>
              <a:gd name="connsiteY14" fmla="*/ 65658 h 320294"/>
              <a:gd name="connsiteX15" fmla="*/ 144500 w 196151"/>
              <a:gd name="connsiteY15" fmla="*/ 24003 h 320294"/>
              <a:gd name="connsiteX16" fmla="*/ 98069 w 196151"/>
              <a:gd name="connsiteY16" fmla="*/ 6350 h 32029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196151" h="320294">
                <a:moveTo>
                  <a:pt x="98069" y="6350"/>
                </a:moveTo>
                <a:cubicBezTo>
                  <a:pt x="78689" y="6350"/>
                  <a:pt x="63017" y="12192"/>
                  <a:pt x="51092" y="24003"/>
                </a:cubicBezTo>
                <a:cubicBezTo>
                  <a:pt x="39154" y="35686"/>
                  <a:pt x="29832" y="49657"/>
                  <a:pt x="23126" y="65658"/>
                </a:cubicBezTo>
                <a:cubicBezTo>
                  <a:pt x="16408" y="82042"/>
                  <a:pt x="11937" y="99060"/>
                  <a:pt x="9702" y="116585"/>
                </a:cubicBezTo>
                <a:cubicBezTo>
                  <a:pt x="7467" y="134111"/>
                  <a:pt x="6350" y="148590"/>
                  <a:pt x="6350" y="160146"/>
                </a:cubicBezTo>
                <a:cubicBezTo>
                  <a:pt x="6350" y="172084"/>
                  <a:pt x="7365" y="186690"/>
                  <a:pt x="9423" y="204088"/>
                </a:cubicBezTo>
                <a:cubicBezTo>
                  <a:pt x="11468" y="221361"/>
                  <a:pt x="15671" y="238252"/>
                  <a:pt x="22009" y="254634"/>
                </a:cubicBezTo>
                <a:cubicBezTo>
                  <a:pt x="28346" y="271145"/>
                  <a:pt x="37579" y="285115"/>
                  <a:pt x="49695" y="296672"/>
                </a:cubicBezTo>
                <a:cubicBezTo>
                  <a:pt x="61810" y="308228"/>
                  <a:pt x="77939" y="313944"/>
                  <a:pt x="98069" y="313944"/>
                </a:cubicBezTo>
                <a:cubicBezTo>
                  <a:pt x="117830" y="313944"/>
                  <a:pt x="133781" y="308228"/>
                  <a:pt x="145897" y="296672"/>
                </a:cubicBezTo>
                <a:cubicBezTo>
                  <a:pt x="158013" y="285115"/>
                  <a:pt x="167246" y="271145"/>
                  <a:pt x="173583" y="254634"/>
                </a:cubicBezTo>
                <a:cubicBezTo>
                  <a:pt x="179920" y="238252"/>
                  <a:pt x="184200" y="221361"/>
                  <a:pt x="186448" y="204088"/>
                </a:cubicBezTo>
                <a:cubicBezTo>
                  <a:pt x="188683" y="186690"/>
                  <a:pt x="189801" y="172084"/>
                  <a:pt x="189801" y="160146"/>
                </a:cubicBezTo>
                <a:cubicBezTo>
                  <a:pt x="189801" y="148590"/>
                  <a:pt x="188582" y="134111"/>
                  <a:pt x="186169" y="116585"/>
                </a:cubicBezTo>
                <a:cubicBezTo>
                  <a:pt x="183743" y="99060"/>
                  <a:pt x="179171" y="82042"/>
                  <a:pt x="172465" y="65658"/>
                </a:cubicBezTo>
                <a:cubicBezTo>
                  <a:pt x="165747" y="49657"/>
                  <a:pt x="156425" y="35686"/>
                  <a:pt x="144500" y="24003"/>
                </a:cubicBezTo>
                <a:cubicBezTo>
                  <a:pt x="132562" y="12192"/>
                  <a:pt x="117093" y="6350"/>
                  <a:pt x="98069"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1556893" y="1321308"/>
            <a:ext cx="328167" cy="426592"/>
          </a:xfrm>
          <a:custGeom>
            <a:avLst/>
            <a:gdLst>
              <a:gd name="connsiteX0" fmla="*/ 164083 w 328167"/>
              <a:gd name="connsiteY0" fmla="*/ 6350 h 426592"/>
              <a:gd name="connsiteX1" fmla="*/ 241554 w 328167"/>
              <a:gd name="connsiteY1" fmla="*/ 26161 h 426592"/>
              <a:gd name="connsiteX2" fmla="*/ 289941 w 328167"/>
              <a:gd name="connsiteY2" fmla="*/ 76708 h 426592"/>
              <a:gd name="connsiteX3" fmla="*/ 314452 w 328167"/>
              <a:gd name="connsiteY3" fmla="*/ 143636 h 426592"/>
              <a:gd name="connsiteX4" fmla="*/ 321817 w 328167"/>
              <a:gd name="connsiteY4" fmla="*/ 213232 h 426592"/>
              <a:gd name="connsiteX5" fmla="*/ 314452 w 328167"/>
              <a:gd name="connsiteY5" fmla="*/ 283463 h 426592"/>
              <a:gd name="connsiteX6" fmla="*/ 289941 w 328167"/>
              <a:gd name="connsiteY6" fmla="*/ 350266 h 426592"/>
              <a:gd name="connsiteX7" fmla="*/ 241554 w 328167"/>
              <a:gd name="connsiteY7" fmla="*/ 400558 h 426592"/>
              <a:gd name="connsiteX8" fmla="*/ 164083 w 328167"/>
              <a:gd name="connsiteY8" fmla="*/ 420242 h 426592"/>
              <a:gd name="connsiteX9" fmla="*/ 86360 w 328167"/>
              <a:gd name="connsiteY9" fmla="*/ 400558 h 426592"/>
              <a:gd name="connsiteX10" fmla="*/ 38227 w 328167"/>
              <a:gd name="connsiteY10" fmla="*/ 350266 h 426592"/>
              <a:gd name="connsiteX11" fmla="*/ 13335 w 328167"/>
              <a:gd name="connsiteY11" fmla="*/ 283463 h 426592"/>
              <a:gd name="connsiteX12" fmla="*/ 6350 w 328167"/>
              <a:gd name="connsiteY12" fmla="*/ 213232 h 426592"/>
              <a:gd name="connsiteX13" fmla="*/ 13335 w 328167"/>
              <a:gd name="connsiteY13" fmla="*/ 143636 h 426592"/>
              <a:gd name="connsiteX14" fmla="*/ 38227 w 328167"/>
              <a:gd name="connsiteY14" fmla="*/ 76708 h 426592"/>
              <a:gd name="connsiteX15" fmla="*/ 86360 w 328167"/>
              <a:gd name="connsiteY15" fmla="*/ 26161 h 426592"/>
              <a:gd name="connsiteX16" fmla="*/ 164083 w 328167"/>
              <a:gd name="connsiteY16" fmla="*/ 6350 h 4265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328167" h="426592">
                <a:moveTo>
                  <a:pt x="164083" y="6350"/>
                </a:moveTo>
                <a:cubicBezTo>
                  <a:pt x="195326" y="6350"/>
                  <a:pt x="221233" y="12953"/>
                  <a:pt x="241554" y="26161"/>
                </a:cubicBezTo>
                <a:cubicBezTo>
                  <a:pt x="261873" y="39370"/>
                  <a:pt x="278003" y="56260"/>
                  <a:pt x="289941" y="76708"/>
                </a:cubicBezTo>
                <a:cubicBezTo>
                  <a:pt x="301498" y="96901"/>
                  <a:pt x="309626" y="119126"/>
                  <a:pt x="314452" y="143636"/>
                </a:cubicBezTo>
                <a:cubicBezTo>
                  <a:pt x="319404" y="168020"/>
                  <a:pt x="321817" y="191261"/>
                  <a:pt x="321817" y="213232"/>
                </a:cubicBezTo>
                <a:cubicBezTo>
                  <a:pt x="321817" y="235584"/>
                  <a:pt x="319404" y="258952"/>
                  <a:pt x="314452" y="283463"/>
                </a:cubicBezTo>
                <a:cubicBezTo>
                  <a:pt x="309626" y="307847"/>
                  <a:pt x="301498" y="330072"/>
                  <a:pt x="289941" y="350266"/>
                </a:cubicBezTo>
                <a:cubicBezTo>
                  <a:pt x="278003" y="370839"/>
                  <a:pt x="261873" y="387603"/>
                  <a:pt x="241554" y="400558"/>
                </a:cubicBezTo>
                <a:cubicBezTo>
                  <a:pt x="221233" y="413639"/>
                  <a:pt x="195326" y="420242"/>
                  <a:pt x="164083" y="420242"/>
                </a:cubicBezTo>
                <a:cubicBezTo>
                  <a:pt x="132714" y="420242"/>
                  <a:pt x="106807" y="413639"/>
                  <a:pt x="86360" y="400558"/>
                </a:cubicBezTo>
                <a:cubicBezTo>
                  <a:pt x="65786" y="387603"/>
                  <a:pt x="49784" y="370839"/>
                  <a:pt x="38227" y="350266"/>
                </a:cubicBezTo>
                <a:cubicBezTo>
                  <a:pt x="26288" y="330072"/>
                  <a:pt x="18034" y="307847"/>
                  <a:pt x="13335" y="283463"/>
                </a:cubicBezTo>
                <a:cubicBezTo>
                  <a:pt x="8636" y="258952"/>
                  <a:pt x="6350" y="235584"/>
                  <a:pt x="6350" y="213232"/>
                </a:cubicBezTo>
                <a:cubicBezTo>
                  <a:pt x="6350" y="191261"/>
                  <a:pt x="8636" y="168020"/>
                  <a:pt x="13335" y="143636"/>
                </a:cubicBezTo>
                <a:cubicBezTo>
                  <a:pt x="18034" y="119126"/>
                  <a:pt x="26288" y="96901"/>
                  <a:pt x="38227" y="76708"/>
                </a:cubicBezTo>
                <a:cubicBezTo>
                  <a:pt x="49784" y="56260"/>
                  <a:pt x="65786" y="39370"/>
                  <a:pt x="86360" y="26161"/>
                </a:cubicBezTo>
                <a:cubicBezTo>
                  <a:pt x="106807" y="12953"/>
                  <a:pt x="132714" y="6350"/>
                  <a:pt x="164083"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1233258" y="1321308"/>
            <a:ext cx="294043" cy="420878"/>
          </a:xfrm>
          <a:custGeom>
            <a:avLst/>
            <a:gdLst>
              <a:gd name="connsiteX0" fmla="*/ 138849 w 294043"/>
              <a:gd name="connsiteY0" fmla="*/ 6350 h 420878"/>
              <a:gd name="connsiteX1" fmla="*/ 193713 w 294043"/>
              <a:gd name="connsiteY1" fmla="*/ 14732 h 420878"/>
              <a:gd name="connsiteX2" fmla="*/ 239560 w 294043"/>
              <a:gd name="connsiteY2" fmla="*/ 38734 h 420878"/>
              <a:gd name="connsiteX3" fmla="*/ 270929 w 294043"/>
              <a:gd name="connsiteY3" fmla="*/ 76708 h 420878"/>
              <a:gd name="connsiteX4" fmla="*/ 282613 w 294043"/>
              <a:gd name="connsiteY4" fmla="*/ 126491 h 420878"/>
              <a:gd name="connsiteX5" fmla="*/ 274866 w 294043"/>
              <a:gd name="connsiteY5" fmla="*/ 163448 h 420878"/>
              <a:gd name="connsiteX6" fmla="*/ 254673 w 294043"/>
              <a:gd name="connsiteY6" fmla="*/ 199770 h 420878"/>
              <a:gd name="connsiteX7" fmla="*/ 226987 w 294043"/>
              <a:gd name="connsiteY7" fmla="*/ 234441 h 420878"/>
              <a:gd name="connsiteX8" fmla="*/ 196507 w 294043"/>
              <a:gd name="connsiteY8" fmla="*/ 266319 h 420878"/>
              <a:gd name="connsiteX9" fmla="*/ 139992 w 294043"/>
              <a:gd name="connsiteY9" fmla="*/ 316102 h 420878"/>
              <a:gd name="connsiteX10" fmla="*/ 82969 w 294043"/>
              <a:gd name="connsiteY10" fmla="*/ 360933 h 420878"/>
              <a:gd name="connsiteX11" fmla="*/ 287693 w 294043"/>
              <a:gd name="connsiteY11" fmla="*/ 360933 h 420878"/>
              <a:gd name="connsiteX12" fmla="*/ 287439 w 294043"/>
              <a:gd name="connsiteY12" fmla="*/ 379857 h 420878"/>
              <a:gd name="connsiteX13" fmla="*/ 283248 w 294043"/>
              <a:gd name="connsiteY13" fmla="*/ 397256 h 420878"/>
              <a:gd name="connsiteX14" fmla="*/ 273088 w 294043"/>
              <a:gd name="connsiteY14" fmla="*/ 409828 h 420878"/>
              <a:gd name="connsiteX15" fmla="*/ 256323 w 294043"/>
              <a:gd name="connsiteY15" fmla="*/ 414528 h 420878"/>
              <a:gd name="connsiteX16" fmla="*/ 6350 w 294043"/>
              <a:gd name="connsiteY16" fmla="*/ 414528 h 420878"/>
              <a:gd name="connsiteX17" fmla="*/ 6350 w 294043"/>
              <a:gd name="connsiteY17" fmla="*/ 349758 h 420878"/>
              <a:gd name="connsiteX18" fmla="*/ 27609 w 294043"/>
              <a:gd name="connsiteY18" fmla="*/ 332993 h 420878"/>
              <a:gd name="connsiteX19" fmla="*/ 48806 w 294043"/>
              <a:gd name="connsiteY19" fmla="*/ 316102 h 420878"/>
              <a:gd name="connsiteX20" fmla="*/ 69888 w 294043"/>
              <a:gd name="connsiteY20" fmla="*/ 300482 h 420878"/>
              <a:gd name="connsiteX21" fmla="*/ 90843 w 294043"/>
              <a:gd name="connsiteY21" fmla="*/ 284226 h 420878"/>
              <a:gd name="connsiteX22" fmla="*/ 130213 w 294043"/>
              <a:gd name="connsiteY22" fmla="*/ 251586 h 420878"/>
              <a:gd name="connsiteX23" fmla="*/ 171361 w 294043"/>
              <a:gd name="connsiteY23" fmla="*/ 209930 h 420878"/>
              <a:gd name="connsiteX24" fmla="*/ 203492 w 294043"/>
              <a:gd name="connsiteY24" fmla="*/ 165100 h 420878"/>
              <a:gd name="connsiteX25" fmla="*/ 216700 w 294043"/>
              <a:gd name="connsiteY25" fmla="*/ 120903 h 420878"/>
              <a:gd name="connsiteX26" fmla="*/ 209969 w 294043"/>
              <a:gd name="connsiteY26" fmla="*/ 97408 h 420878"/>
              <a:gd name="connsiteX27" fmla="*/ 192062 w 294043"/>
              <a:gd name="connsiteY27" fmla="*/ 77851 h 420878"/>
              <a:gd name="connsiteX28" fmla="*/ 166281 w 294043"/>
              <a:gd name="connsiteY28" fmla="*/ 64516 h 420878"/>
              <a:gd name="connsiteX29" fmla="*/ 136055 w 294043"/>
              <a:gd name="connsiteY29" fmla="*/ 59435 h 420878"/>
              <a:gd name="connsiteX30" fmla="*/ 80175 w 294043"/>
              <a:gd name="connsiteY30" fmla="*/ 68707 h 420878"/>
              <a:gd name="connsiteX31" fmla="*/ 27609 w 294043"/>
              <a:gd name="connsiteY31" fmla="*/ 94107 h 420878"/>
              <a:gd name="connsiteX32" fmla="*/ 20332 w 294043"/>
              <a:gd name="connsiteY32" fmla="*/ 57150 h 420878"/>
              <a:gd name="connsiteX33" fmla="*/ 23406 w 294043"/>
              <a:gd name="connsiteY33" fmla="*/ 38734 h 420878"/>
              <a:gd name="connsiteX34" fmla="*/ 38265 w 294043"/>
              <a:gd name="connsiteY34" fmla="*/ 24764 h 420878"/>
              <a:gd name="connsiteX35" fmla="*/ 87795 w 294043"/>
              <a:gd name="connsiteY35" fmla="*/ 11048 h 420878"/>
              <a:gd name="connsiteX36" fmla="*/ 138849 w 294043"/>
              <a:gd name="connsiteY36" fmla="*/ 6350 h 4208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Lst>
            <a:rect l="l" t="t" r="r" b="b"/>
            <a:pathLst>
              <a:path w="294043" h="420878">
                <a:moveTo>
                  <a:pt x="138849" y="6350"/>
                </a:moveTo>
                <a:cubicBezTo>
                  <a:pt x="157899" y="6350"/>
                  <a:pt x="176187" y="9143"/>
                  <a:pt x="193713" y="14732"/>
                </a:cubicBezTo>
                <a:cubicBezTo>
                  <a:pt x="211239" y="20320"/>
                  <a:pt x="226479" y="28320"/>
                  <a:pt x="239560" y="38734"/>
                </a:cubicBezTo>
                <a:cubicBezTo>
                  <a:pt x="252641" y="49148"/>
                  <a:pt x="263055" y="61848"/>
                  <a:pt x="270929" y="76708"/>
                </a:cubicBezTo>
                <a:cubicBezTo>
                  <a:pt x="278676" y="91693"/>
                  <a:pt x="282613" y="108330"/>
                  <a:pt x="282613" y="126491"/>
                </a:cubicBezTo>
                <a:cubicBezTo>
                  <a:pt x="282613" y="138810"/>
                  <a:pt x="280073" y="151129"/>
                  <a:pt x="274866" y="163448"/>
                </a:cubicBezTo>
                <a:cubicBezTo>
                  <a:pt x="269659" y="175767"/>
                  <a:pt x="262928" y="187832"/>
                  <a:pt x="254673" y="199770"/>
                </a:cubicBezTo>
                <a:cubicBezTo>
                  <a:pt x="246545" y="211708"/>
                  <a:pt x="237273" y="223266"/>
                  <a:pt x="226987" y="234441"/>
                </a:cubicBezTo>
                <a:cubicBezTo>
                  <a:pt x="216700" y="245617"/>
                  <a:pt x="206540" y="256285"/>
                  <a:pt x="196507" y="266319"/>
                </a:cubicBezTo>
                <a:cubicBezTo>
                  <a:pt x="177838" y="284226"/>
                  <a:pt x="159042" y="300862"/>
                  <a:pt x="139992" y="316102"/>
                </a:cubicBezTo>
                <a:cubicBezTo>
                  <a:pt x="121069" y="331470"/>
                  <a:pt x="102019" y="346328"/>
                  <a:pt x="82969" y="360933"/>
                </a:cubicBezTo>
                <a:lnTo>
                  <a:pt x="287693" y="360933"/>
                </a:lnTo>
                <a:cubicBezTo>
                  <a:pt x="288074" y="367283"/>
                  <a:pt x="287947" y="373633"/>
                  <a:pt x="287439" y="379857"/>
                </a:cubicBezTo>
                <a:cubicBezTo>
                  <a:pt x="286804" y="386207"/>
                  <a:pt x="285407" y="392048"/>
                  <a:pt x="283248" y="397256"/>
                </a:cubicBezTo>
                <a:cubicBezTo>
                  <a:pt x="280962" y="402462"/>
                  <a:pt x="277660" y="406653"/>
                  <a:pt x="273088" y="409828"/>
                </a:cubicBezTo>
                <a:cubicBezTo>
                  <a:pt x="268643" y="413003"/>
                  <a:pt x="263055" y="414528"/>
                  <a:pt x="256323" y="414528"/>
                </a:cubicBezTo>
                <a:lnTo>
                  <a:pt x="6350" y="414528"/>
                </a:lnTo>
                <a:lnTo>
                  <a:pt x="6350" y="349758"/>
                </a:lnTo>
                <a:cubicBezTo>
                  <a:pt x="13436" y="344170"/>
                  <a:pt x="20523" y="338582"/>
                  <a:pt x="27609" y="332993"/>
                </a:cubicBezTo>
                <a:cubicBezTo>
                  <a:pt x="34696" y="327278"/>
                  <a:pt x="41821" y="321690"/>
                  <a:pt x="48806" y="316102"/>
                </a:cubicBezTo>
                <a:cubicBezTo>
                  <a:pt x="55918" y="310896"/>
                  <a:pt x="62903" y="305689"/>
                  <a:pt x="69888" y="300482"/>
                </a:cubicBezTo>
                <a:cubicBezTo>
                  <a:pt x="76746" y="295274"/>
                  <a:pt x="83731" y="289813"/>
                  <a:pt x="90843" y="284226"/>
                </a:cubicBezTo>
                <a:cubicBezTo>
                  <a:pt x="102400" y="275335"/>
                  <a:pt x="115481" y="264413"/>
                  <a:pt x="130213" y="251586"/>
                </a:cubicBezTo>
                <a:cubicBezTo>
                  <a:pt x="144945" y="238632"/>
                  <a:pt x="158661" y="224789"/>
                  <a:pt x="171361" y="209930"/>
                </a:cubicBezTo>
                <a:cubicBezTo>
                  <a:pt x="184061" y="195326"/>
                  <a:pt x="194729" y="180466"/>
                  <a:pt x="203492" y="165100"/>
                </a:cubicBezTo>
                <a:cubicBezTo>
                  <a:pt x="212255" y="149859"/>
                  <a:pt x="216700" y="135128"/>
                  <a:pt x="216700" y="120903"/>
                </a:cubicBezTo>
                <a:cubicBezTo>
                  <a:pt x="216700" y="112776"/>
                  <a:pt x="214414" y="104901"/>
                  <a:pt x="209969" y="97408"/>
                </a:cubicBezTo>
                <a:cubicBezTo>
                  <a:pt x="205523" y="90042"/>
                  <a:pt x="199555" y="83439"/>
                  <a:pt x="192062" y="77851"/>
                </a:cubicBezTo>
                <a:cubicBezTo>
                  <a:pt x="184569" y="72262"/>
                  <a:pt x="176060" y="67817"/>
                  <a:pt x="166281" y="64516"/>
                </a:cubicBezTo>
                <a:cubicBezTo>
                  <a:pt x="156629" y="61086"/>
                  <a:pt x="146596" y="59435"/>
                  <a:pt x="136055" y="59435"/>
                </a:cubicBezTo>
                <a:cubicBezTo>
                  <a:pt x="117132" y="59435"/>
                  <a:pt x="98463" y="62483"/>
                  <a:pt x="80175" y="68707"/>
                </a:cubicBezTo>
                <a:cubicBezTo>
                  <a:pt x="61887" y="74802"/>
                  <a:pt x="44361" y="83311"/>
                  <a:pt x="27609" y="94107"/>
                </a:cubicBezTo>
                <a:lnTo>
                  <a:pt x="20332" y="57150"/>
                </a:lnTo>
                <a:cubicBezTo>
                  <a:pt x="19583" y="50800"/>
                  <a:pt x="20612" y="44703"/>
                  <a:pt x="23406" y="38734"/>
                </a:cubicBezTo>
                <a:cubicBezTo>
                  <a:pt x="26212" y="32766"/>
                  <a:pt x="31153" y="28066"/>
                  <a:pt x="38265" y="24764"/>
                </a:cubicBezTo>
                <a:cubicBezTo>
                  <a:pt x="53886" y="18796"/>
                  <a:pt x="70396" y="14223"/>
                  <a:pt x="87795" y="11048"/>
                </a:cubicBezTo>
                <a:cubicBezTo>
                  <a:pt x="105067" y="7873"/>
                  <a:pt x="122084" y="6350"/>
                  <a:pt x="138849"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886307" y="1321308"/>
            <a:ext cx="328155" cy="426592"/>
          </a:xfrm>
          <a:custGeom>
            <a:avLst/>
            <a:gdLst>
              <a:gd name="connsiteX0" fmla="*/ 164071 w 328155"/>
              <a:gd name="connsiteY0" fmla="*/ 6350 h 426592"/>
              <a:gd name="connsiteX1" fmla="*/ 241541 w 328155"/>
              <a:gd name="connsiteY1" fmla="*/ 26161 h 426592"/>
              <a:gd name="connsiteX2" fmla="*/ 289915 w 328155"/>
              <a:gd name="connsiteY2" fmla="*/ 76708 h 426592"/>
              <a:gd name="connsiteX3" fmla="*/ 314528 w 328155"/>
              <a:gd name="connsiteY3" fmla="*/ 143636 h 426592"/>
              <a:gd name="connsiteX4" fmla="*/ 321805 w 328155"/>
              <a:gd name="connsiteY4" fmla="*/ 213232 h 426592"/>
              <a:gd name="connsiteX5" fmla="*/ 314528 w 328155"/>
              <a:gd name="connsiteY5" fmla="*/ 283463 h 426592"/>
              <a:gd name="connsiteX6" fmla="*/ 289915 w 328155"/>
              <a:gd name="connsiteY6" fmla="*/ 350266 h 426592"/>
              <a:gd name="connsiteX7" fmla="*/ 241541 w 328155"/>
              <a:gd name="connsiteY7" fmla="*/ 400558 h 426592"/>
              <a:gd name="connsiteX8" fmla="*/ 164071 w 328155"/>
              <a:gd name="connsiteY8" fmla="*/ 420242 h 426592"/>
              <a:gd name="connsiteX9" fmla="*/ 86334 w 328155"/>
              <a:gd name="connsiteY9" fmla="*/ 400558 h 426592"/>
              <a:gd name="connsiteX10" fmla="*/ 38226 w 328155"/>
              <a:gd name="connsiteY10" fmla="*/ 350266 h 426592"/>
              <a:gd name="connsiteX11" fmla="*/ 13347 w 328155"/>
              <a:gd name="connsiteY11" fmla="*/ 283463 h 426592"/>
              <a:gd name="connsiteX12" fmla="*/ 6350 w 328155"/>
              <a:gd name="connsiteY12" fmla="*/ 213232 h 426592"/>
              <a:gd name="connsiteX13" fmla="*/ 13347 w 328155"/>
              <a:gd name="connsiteY13" fmla="*/ 143636 h 426592"/>
              <a:gd name="connsiteX14" fmla="*/ 38226 w 328155"/>
              <a:gd name="connsiteY14" fmla="*/ 76708 h 426592"/>
              <a:gd name="connsiteX15" fmla="*/ 86334 w 328155"/>
              <a:gd name="connsiteY15" fmla="*/ 26161 h 426592"/>
              <a:gd name="connsiteX16" fmla="*/ 164071 w 328155"/>
              <a:gd name="connsiteY16" fmla="*/ 6350 h 4265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328155" h="426592">
                <a:moveTo>
                  <a:pt x="164071" y="6350"/>
                </a:moveTo>
                <a:cubicBezTo>
                  <a:pt x="195402" y="6350"/>
                  <a:pt x="221221" y="12953"/>
                  <a:pt x="241541" y="26161"/>
                </a:cubicBezTo>
                <a:cubicBezTo>
                  <a:pt x="261861" y="39370"/>
                  <a:pt x="277990" y="56260"/>
                  <a:pt x="289915" y="76708"/>
                </a:cubicBezTo>
                <a:cubicBezTo>
                  <a:pt x="301472" y="96901"/>
                  <a:pt x="309676" y="119126"/>
                  <a:pt x="314528" y="143636"/>
                </a:cubicBezTo>
                <a:cubicBezTo>
                  <a:pt x="319379" y="168020"/>
                  <a:pt x="321805" y="191261"/>
                  <a:pt x="321805" y="213232"/>
                </a:cubicBezTo>
                <a:cubicBezTo>
                  <a:pt x="321805" y="235584"/>
                  <a:pt x="319379" y="258952"/>
                  <a:pt x="314528" y="283463"/>
                </a:cubicBezTo>
                <a:cubicBezTo>
                  <a:pt x="309676" y="307847"/>
                  <a:pt x="301472" y="330072"/>
                  <a:pt x="289915" y="350266"/>
                </a:cubicBezTo>
                <a:cubicBezTo>
                  <a:pt x="277990" y="370839"/>
                  <a:pt x="261861" y="387603"/>
                  <a:pt x="241541" y="400558"/>
                </a:cubicBezTo>
                <a:cubicBezTo>
                  <a:pt x="221221" y="413639"/>
                  <a:pt x="195402" y="420242"/>
                  <a:pt x="164071" y="420242"/>
                </a:cubicBezTo>
                <a:cubicBezTo>
                  <a:pt x="132753" y="420242"/>
                  <a:pt x="106845" y="413639"/>
                  <a:pt x="86334" y="400558"/>
                </a:cubicBezTo>
                <a:cubicBezTo>
                  <a:pt x="65824" y="387603"/>
                  <a:pt x="49783" y="370839"/>
                  <a:pt x="38226" y="350266"/>
                </a:cubicBezTo>
                <a:cubicBezTo>
                  <a:pt x="26301" y="330072"/>
                  <a:pt x="18008" y="307847"/>
                  <a:pt x="13347" y="283463"/>
                </a:cubicBezTo>
                <a:cubicBezTo>
                  <a:pt x="8686" y="258952"/>
                  <a:pt x="6350" y="235584"/>
                  <a:pt x="6350" y="213232"/>
                </a:cubicBezTo>
                <a:cubicBezTo>
                  <a:pt x="6350" y="191261"/>
                  <a:pt x="8686" y="168020"/>
                  <a:pt x="13347" y="143636"/>
                </a:cubicBezTo>
                <a:cubicBezTo>
                  <a:pt x="18008" y="119126"/>
                  <a:pt x="26301" y="96901"/>
                  <a:pt x="38226" y="76708"/>
                </a:cubicBezTo>
                <a:cubicBezTo>
                  <a:pt x="49783" y="56260"/>
                  <a:pt x="65824" y="39370"/>
                  <a:pt x="86334" y="26161"/>
                </a:cubicBezTo>
                <a:cubicBezTo>
                  <a:pt x="106845" y="12953"/>
                  <a:pt x="132753" y="6350"/>
                  <a:pt x="164071"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62698" y="1321308"/>
            <a:ext cx="294030" cy="420878"/>
          </a:xfrm>
          <a:custGeom>
            <a:avLst/>
            <a:gdLst>
              <a:gd name="connsiteX0" fmla="*/ 138912 w 294030"/>
              <a:gd name="connsiteY0" fmla="*/ 6350 h 420878"/>
              <a:gd name="connsiteX1" fmla="*/ 193725 w 294030"/>
              <a:gd name="connsiteY1" fmla="*/ 14732 h 420878"/>
              <a:gd name="connsiteX2" fmla="*/ 239585 w 294030"/>
              <a:gd name="connsiteY2" fmla="*/ 38734 h 420878"/>
              <a:gd name="connsiteX3" fmla="*/ 270903 w 294030"/>
              <a:gd name="connsiteY3" fmla="*/ 76708 h 420878"/>
              <a:gd name="connsiteX4" fmla="*/ 282651 w 294030"/>
              <a:gd name="connsiteY4" fmla="*/ 126491 h 420878"/>
              <a:gd name="connsiteX5" fmla="*/ 274815 w 294030"/>
              <a:gd name="connsiteY5" fmla="*/ 163448 h 420878"/>
              <a:gd name="connsiteX6" fmla="*/ 254685 w 294030"/>
              <a:gd name="connsiteY6" fmla="*/ 199770 h 420878"/>
              <a:gd name="connsiteX7" fmla="*/ 226999 w 294030"/>
              <a:gd name="connsiteY7" fmla="*/ 234441 h 420878"/>
              <a:gd name="connsiteX8" fmla="*/ 196519 w 294030"/>
              <a:gd name="connsiteY8" fmla="*/ 266319 h 420878"/>
              <a:gd name="connsiteX9" fmla="*/ 140030 w 294030"/>
              <a:gd name="connsiteY9" fmla="*/ 316102 h 420878"/>
              <a:gd name="connsiteX10" fmla="*/ 82981 w 294030"/>
              <a:gd name="connsiteY10" fmla="*/ 360933 h 420878"/>
              <a:gd name="connsiteX11" fmla="*/ 287680 w 294030"/>
              <a:gd name="connsiteY11" fmla="*/ 360933 h 420878"/>
              <a:gd name="connsiteX12" fmla="*/ 287401 w 294030"/>
              <a:gd name="connsiteY12" fmla="*/ 379857 h 420878"/>
              <a:gd name="connsiteX13" fmla="*/ 283210 w 294030"/>
              <a:gd name="connsiteY13" fmla="*/ 397256 h 420878"/>
              <a:gd name="connsiteX14" fmla="*/ 273138 w 294030"/>
              <a:gd name="connsiteY14" fmla="*/ 409828 h 420878"/>
              <a:gd name="connsiteX15" fmla="*/ 256362 w 294030"/>
              <a:gd name="connsiteY15" fmla="*/ 414528 h 420878"/>
              <a:gd name="connsiteX16" fmla="*/ 6350 w 294030"/>
              <a:gd name="connsiteY16" fmla="*/ 414528 h 420878"/>
              <a:gd name="connsiteX17" fmla="*/ 6350 w 294030"/>
              <a:gd name="connsiteY17" fmla="*/ 349758 h 420878"/>
              <a:gd name="connsiteX18" fmla="*/ 27609 w 294030"/>
              <a:gd name="connsiteY18" fmla="*/ 332993 h 420878"/>
              <a:gd name="connsiteX19" fmla="*/ 48856 w 294030"/>
              <a:gd name="connsiteY19" fmla="*/ 316102 h 420878"/>
              <a:gd name="connsiteX20" fmla="*/ 69837 w 294030"/>
              <a:gd name="connsiteY20" fmla="*/ 300482 h 420878"/>
              <a:gd name="connsiteX21" fmla="*/ 90805 w 294030"/>
              <a:gd name="connsiteY21" fmla="*/ 284226 h 420878"/>
              <a:gd name="connsiteX22" fmla="*/ 130238 w 294030"/>
              <a:gd name="connsiteY22" fmla="*/ 251586 h 420878"/>
              <a:gd name="connsiteX23" fmla="*/ 171348 w 294030"/>
              <a:gd name="connsiteY23" fmla="*/ 209930 h 420878"/>
              <a:gd name="connsiteX24" fmla="*/ 203504 w 294030"/>
              <a:gd name="connsiteY24" fmla="*/ 165100 h 420878"/>
              <a:gd name="connsiteX25" fmla="*/ 216649 w 294030"/>
              <a:gd name="connsiteY25" fmla="*/ 120903 h 420878"/>
              <a:gd name="connsiteX26" fmla="*/ 209943 w 294030"/>
              <a:gd name="connsiteY26" fmla="*/ 97408 h 420878"/>
              <a:gd name="connsiteX27" fmla="*/ 192036 w 294030"/>
              <a:gd name="connsiteY27" fmla="*/ 77851 h 420878"/>
              <a:gd name="connsiteX28" fmla="*/ 166319 w 294030"/>
              <a:gd name="connsiteY28" fmla="*/ 64516 h 420878"/>
              <a:gd name="connsiteX29" fmla="*/ 136105 w 294030"/>
              <a:gd name="connsiteY29" fmla="*/ 59435 h 420878"/>
              <a:gd name="connsiteX30" fmla="*/ 80175 w 294030"/>
              <a:gd name="connsiteY30" fmla="*/ 68707 h 420878"/>
              <a:gd name="connsiteX31" fmla="*/ 27609 w 294030"/>
              <a:gd name="connsiteY31" fmla="*/ 94107 h 420878"/>
              <a:gd name="connsiteX32" fmla="*/ 20332 w 294030"/>
              <a:gd name="connsiteY32" fmla="*/ 57150 h 420878"/>
              <a:gd name="connsiteX33" fmla="*/ 23406 w 294030"/>
              <a:gd name="connsiteY33" fmla="*/ 38734 h 420878"/>
              <a:gd name="connsiteX34" fmla="*/ 38226 w 294030"/>
              <a:gd name="connsiteY34" fmla="*/ 24764 h 420878"/>
              <a:gd name="connsiteX35" fmla="*/ 87731 w 294030"/>
              <a:gd name="connsiteY35" fmla="*/ 11048 h 420878"/>
              <a:gd name="connsiteX36" fmla="*/ 138912 w 294030"/>
              <a:gd name="connsiteY36" fmla="*/ 6350 h 4208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Lst>
            <a:rect l="l" t="t" r="r" b="b"/>
            <a:pathLst>
              <a:path w="294030" h="420878">
                <a:moveTo>
                  <a:pt x="138912" y="6350"/>
                </a:moveTo>
                <a:cubicBezTo>
                  <a:pt x="157924" y="6350"/>
                  <a:pt x="176199" y="9143"/>
                  <a:pt x="193725" y="14732"/>
                </a:cubicBezTo>
                <a:cubicBezTo>
                  <a:pt x="211251" y="20320"/>
                  <a:pt x="226529" y="28320"/>
                  <a:pt x="239585" y="38734"/>
                </a:cubicBezTo>
                <a:cubicBezTo>
                  <a:pt x="252628" y="49148"/>
                  <a:pt x="263080" y="61848"/>
                  <a:pt x="270903" y="76708"/>
                </a:cubicBezTo>
                <a:cubicBezTo>
                  <a:pt x="278739" y="91693"/>
                  <a:pt x="282651" y="108330"/>
                  <a:pt x="282651" y="126491"/>
                </a:cubicBezTo>
                <a:cubicBezTo>
                  <a:pt x="282651" y="138810"/>
                  <a:pt x="280035" y="151129"/>
                  <a:pt x="274815" y="163448"/>
                </a:cubicBezTo>
                <a:cubicBezTo>
                  <a:pt x="269595" y="175767"/>
                  <a:pt x="262890" y="187832"/>
                  <a:pt x="254685" y="199770"/>
                </a:cubicBezTo>
                <a:cubicBezTo>
                  <a:pt x="246481" y="211708"/>
                  <a:pt x="237248" y="223266"/>
                  <a:pt x="226999" y="234441"/>
                </a:cubicBezTo>
                <a:cubicBezTo>
                  <a:pt x="216750" y="245617"/>
                  <a:pt x="206590" y="256285"/>
                  <a:pt x="196519" y="266319"/>
                </a:cubicBezTo>
                <a:cubicBezTo>
                  <a:pt x="177876" y="284226"/>
                  <a:pt x="159042" y="300862"/>
                  <a:pt x="140030" y="316102"/>
                </a:cubicBezTo>
                <a:cubicBezTo>
                  <a:pt x="121005" y="331470"/>
                  <a:pt x="101993" y="346328"/>
                  <a:pt x="82981" y="360933"/>
                </a:cubicBezTo>
                <a:lnTo>
                  <a:pt x="287680" y="360933"/>
                </a:lnTo>
                <a:cubicBezTo>
                  <a:pt x="288061" y="367283"/>
                  <a:pt x="287959" y="373633"/>
                  <a:pt x="287401" y="379857"/>
                </a:cubicBezTo>
                <a:cubicBezTo>
                  <a:pt x="286842" y="386207"/>
                  <a:pt x="285445" y="392048"/>
                  <a:pt x="283210" y="397256"/>
                </a:cubicBezTo>
                <a:cubicBezTo>
                  <a:pt x="280974" y="402462"/>
                  <a:pt x="277622" y="406653"/>
                  <a:pt x="273138" y="409828"/>
                </a:cubicBezTo>
                <a:cubicBezTo>
                  <a:pt x="268668" y="413003"/>
                  <a:pt x="263080" y="414528"/>
                  <a:pt x="256362" y="414528"/>
                </a:cubicBezTo>
                <a:lnTo>
                  <a:pt x="6350" y="414528"/>
                </a:lnTo>
                <a:lnTo>
                  <a:pt x="6350" y="349758"/>
                </a:lnTo>
                <a:cubicBezTo>
                  <a:pt x="13436" y="344170"/>
                  <a:pt x="20523" y="338582"/>
                  <a:pt x="27609" y="332993"/>
                </a:cubicBezTo>
                <a:cubicBezTo>
                  <a:pt x="34696" y="327278"/>
                  <a:pt x="41770" y="321690"/>
                  <a:pt x="48856" y="316102"/>
                </a:cubicBezTo>
                <a:cubicBezTo>
                  <a:pt x="55943" y="310896"/>
                  <a:pt x="62941" y="305689"/>
                  <a:pt x="69837" y="300482"/>
                </a:cubicBezTo>
                <a:cubicBezTo>
                  <a:pt x="76733" y="295274"/>
                  <a:pt x="83718" y="289813"/>
                  <a:pt x="90805" y="284226"/>
                </a:cubicBezTo>
                <a:cubicBezTo>
                  <a:pt x="102362" y="275335"/>
                  <a:pt x="115506" y="264413"/>
                  <a:pt x="130238" y="251586"/>
                </a:cubicBezTo>
                <a:cubicBezTo>
                  <a:pt x="144970" y="238632"/>
                  <a:pt x="158673" y="224789"/>
                  <a:pt x="171348" y="209930"/>
                </a:cubicBezTo>
                <a:cubicBezTo>
                  <a:pt x="184023" y="195326"/>
                  <a:pt x="194741" y="180466"/>
                  <a:pt x="203504" y="165100"/>
                </a:cubicBezTo>
                <a:cubicBezTo>
                  <a:pt x="212267" y="149859"/>
                  <a:pt x="216649" y="135128"/>
                  <a:pt x="216649" y="120903"/>
                </a:cubicBezTo>
                <a:cubicBezTo>
                  <a:pt x="216649" y="112776"/>
                  <a:pt x="214414" y="104901"/>
                  <a:pt x="209943" y="97408"/>
                </a:cubicBezTo>
                <a:cubicBezTo>
                  <a:pt x="205460" y="90042"/>
                  <a:pt x="199504" y="83439"/>
                  <a:pt x="192036" y="77851"/>
                </a:cubicBezTo>
                <a:cubicBezTo>
                  <a:pt x="184581" y="72262"/>
                  <a:pt x="176009" y="67817"/>
                  <a:pt x="166319" y="64516"/>
                </a:cubicBezTo>
                <a:cubicBezTo>
                  <a:pt x="156616" y="61086"/>
                  <a:pt x="146558" y="59435"/>
                  <a:pt x="136105" y="59435"/>
                </a:cubicBezTo>
                <a:cubicBezTo>
                  <a:pt x="117094" y="59435"/>
                  <a:pt x="98450" y="62483"/>
                  <a:pt x="80175" y="68707"/>
                </a:cubicBezTo>
                <a:cubicBezTo>
                  <a:pt x="61912" y="74802"/>
                  <a:pt x="44386" y="83311"/>
                  <a:pt x="27609" y="94107"/>
                </a:cubicBezTo>
                <a:lnTo>
                  <a:pt x="20332" y="57150"/>
                </a:lnTo>
                <a:cubicBezTo>
                  <a:pt x="19583" y="50800"/>
                  <a:pt x="20612" y="44703"/>
                  <a:pt x="23406" y="38734"/>
                </a:cubicBezTo>
                <a:cubicBezTo>
                  <a:pt x="26212" y="32766"/>
                  <a:pt x="31153" y="28066"/>
                  <a:pt x="38226" y="24764"/>
                </a:cubicBezTo>
                <a:cubicBezTo>
                  <a:pt x="53898" y="18796"/>
                  <a:pt x="70396" y="14223"/>
                  <a:pt x="87731" y="11048"/>
                </a:cubicBezTo>
                <a:cubicBezTo>
                  <a:pt x="105067" y="7873"/>
                  <a:pt x="122123" y="6350"/>
                  <a:pt x="138912"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2232914" y="1304163"/>
            <a:ext cx="138175" cy="263906"/>
          </a:xfrm>
          <a:custGeom>
            <a:avLst/>
            <a:gdLst>
              <a:gd name="connsiteX0" fmla="*/ 11429 w 138175"/>
              <a:gd name="connsiteY0" fmla="*/ 0 h 263906"/>
              <a:gd name="connsiteX1" fmla="*/ 23495 w 138175"/>
              <a:gd name="connsiteY1" fmla="*/ 0 h 263906"/>
              <a:gd name="connsiteX2" fmla="*/ 45846 w 138175"/>
              <a:gd name="connsiteY2" fmla="*/ 4445 h 263906"/>
              <a:gd name="connsiteX3" fmla="*/ 63118 w 138175"/>
              <a:gd name="connsiteY3" fmla="*/ 16128 h 263906"/>
              <a:gd name="connsiteX4" fmla="*/ 69850 w 138175"/>
              <a:gd name="connsiteY4" fmla="*/ 37465 h 263906"/>
              <a:gd name="connsiteX5" fmla="*/ 69850 w 138175"/>
              <a:gd name="connsiteY5" fmla="*/ 103377 h 263906"/>
              <a:gd name="connsiteX6" fmla="*/ 137032 w 138175"/>
              <a:gd name="connsiteY6" fmla="*/ 103377 h 263906"/>
              <a:gd name="connsiteX7" fmla="*/ 138175 w 138175"/>
              <a:gd name="connsiteY7" fmla="*/ 131064 h 263906"/>
              <a:gd name="connsiteX8" fmla="*/ 130810 w 138175"/>
              <a:gd name="connsiteY8" fmla="*/ 149225 h 263906"/>
              <a:gd name="connsiteX9" fmla="*/ 117093 w 138175"/>
              <a:gd name="connsiteY9" fmla="*/ 157988 h 263906"/>
              <a:gd name="connsiteX10" fmla="*/ 107314 w 138175"/>
              <a:gd name="connsiteY10" fmla="*/ 159384 h 263906"/>
              <a:gd name="connsiteX11" fmla="*/ 69850 w 138175"/>
              <a:gd name="connsiteY11" fmla="*/ 159384 h 263906"/>
              <a:gd name="connsiteX12" fmla="*/ 69850 w 138175"/>
              <a:gd name="connsiteY12" fmla="*/ 263906 h 263906"/>
              <a:gd name="connsiteX13" fmla="*/ 0 w 138175"/>
              <a:gd name="connsiteY13" fmla="*/ 263906 h 263906"/>
              <a:gd name="connsiteX14" fmla="*/ 0 w 138175"/>
              <a:gd name="connsiteY14" fmla="*/ 1015 h 263906"/>
              <a:gd name="connsiteX15" fmla="*/ 11429 w 138175"/>
              <a:gd name="connsiteY15" fmla="*/ 0 h 26390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38175" h="263906">
                <a:moveTo>
                  <a:pt x="11429" y="0"/>
                </a:moveTo>
                <a:cubicBezTo>
                  <a:pt x="15366" y="-253"/>
                  <a:pt x="19430" y="-253"/>
                  <a:pt x="23495" y="0"/>
                </a:cubicBezTo>
                <a:cubicBezTo>
                  <a:pt x="31622" y="380"/>
                  <a:pt x="39115" y="1777"/>
                  <a:pt x="45846" y="4445"/>
                </a:cubicBezTo>
                <a:cubicBezTo>
                  <a:pt x="52958" y="6984"/>
                  <a:pt x="58673" y="10922"/>
                  <a:pt x="63118" y="16128"/>
                </a:cubicBezTo>
                <a:cubicBezTo>
                  <a:pt x="67691" y="21335"/>
                  <a:pt x="69850" y="28447"/>
                  <a:pt x="69850" y="37465"/>
                </a:cubicBezTo>
                <a:lnTo>
                  <a:pt x="69850" y="103377"/>
                </a:lnTo>
                <a:lnTo>
                  <a:pt x="137032" y="103377"/>
                </a:lnTo>
                <a:cubicBezTo>
                  <a:pt x="138810" y="114173"/>
                  <a:pt x="139191" y="123444"/>
                  <a:pt x="138175" y="131064"/>
                </a:cubicBezTo>
                <a:cubicBezTo>
                  <a:pt x="137032" y="138811"/>
                  <a:pt x="134619" y="144779"/>
                  <a:pt x="130810" y="149225"/>
                </a:cubicBezTo>
                <a:cubicBezTo>
                  <a:pt x="126745" y="154177"/>
                  <a:pt x="122173" y="156972"/>
                  <a:pt x="117093" y="157988"/>
                </a:cubicBezTo>
                <a:cubicBezTo>
                  <a:pt x="112141" y="158877"/>
                  <a:pt x="108838" y="159384"/>
                  <a:pt x="107314" y="159384"/>
                </a:cubicBezTo>
                <a:lnTo>
                  <a:pt x="69850" y="159384"/>
                </a:lnTo>
                <a:lnTo>
                  <a:pt x="69850" y="263906"/>
                </a:lnTo>
                <a:lnTo>
                  <a:pt x="0" y="263906"/>
                </a:lnTo>
                <a:lnTo>
                  <a:pt x="0" y="1015"/>
                </a:lnTo>
                <a:cubicBezTo>
                  <a:pt x="3682" y="507"/>
                  <a:pt x="7492" y="127"/>
                  <a:pt x="11429"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1925320" y="1277239"/>
            <a:ext cx="273431" cy="288035"/>
          </a:xfrm>
          <a:custGeom>
            <a:avLst/>
            <a:gdLst>
              <a:gd name="connsiteX0" fmla="*/ 142620 w 273431"/>
              <a:gd name="connsiteY0" fmla="*/ 0 h 288035"/>
              <a:gd name="connsiteX1" fmla="*/ 208533 w 273431"/>
              <a:gd name="connsiteY1" fmla="*/ 27939 h 288035"/>
              <a:gd name="connsiteX2" fmla="*/ 196595 w 273431"/>
              <a:gd name="connsiteY2" fmla="*/ 48640 h 288035"/>
              <a:gd name="connsiteX3" fmla="*/ 177800 w 273431"/>
              <a:gd name="connsiteY3" fmla="*/ 72770 h 288035"/>
              <a:gd name="connsiteX4" fmla="*/ 272922 w 273431"/>
              <a:gd name="connsiteY4" fmla="*/ 72770 h 288035"/>
              <a:gd name="connsiteX5" fmla="*/ 273431 w 273431"/>
              <a:gd name="connsiteY5" fmla="*/ 92582 h 288035"/>
              <a:gd name="connsiteX6" fmla="*/ 269494 w 273431"/>
              <a:gd name="connsiteY6" fmla="*/ 110235 h 288035"/>
              <a:gd name="connsiteX7" fmla="*/ 259714 w 273431"/>
              <a:gd name="connsiteY7" fmla="*/ 123062 h 288035"/>
              <a:gd name="connsiteX8" fmla="*/ 243204 w 273431"/>
              <a:gd name="connsiteY8" fmla="*/ 128142 h 288035"/>
              <a:gd name="connsiteX9" fmla="*/ 228091 w 273431"/>
              <a:gd name="connsiteY9" fmla="*/ 128142 h 288035"/>
              <a:gd name="connsiteX10" fmla="*/ 247395 w 273431"/>
              <a:gd name="connsiteY10" fmla="*/ 157226 h 288035"/>
              <a:gd name="connsiteX11" fmla="*/ 254380 w 273431"/>
              <a:gd name="connsiteY11" fmla="*/ 190246 h 288035"/>
              <a:gd name="connsiteX12" fmla="*/ 245490 w 273431"/>
              <a:gd name="connsiteY12" fmla="*/ 228219 h 288035"/>
              <a:gd name="connsiteX13" fmla="*/ 220852 w 273431"/>
              <a:gd name="connsiteY13" fmla="*/ 259588 h 288035"/>
              <a:gd name="connsiteX14" fmla="*/ 183387 w 273431"/>
              <a:gd name="connsiteY14" fmla="*/ 280542 h 288035"/>
              <a:gd name="connsiteX15" fmla="*/ 137032 w 273431"/>
              <a:gd name="connsiteY15" fmla="*/ 288035 h 288035"/>
              <a:gd name="connsiteX16" fmla="*/ 90296 w 273431"/>
              <a:gd name="connsiteY16" fmla="*/ 280542 h 288035"/>
              <a:gd name="connsiteX17" fmla="*/ 53085 w 273431"/>
              <a:gd name="connsiteY17" fmla="*/ 259588 h 288035"/>
              <a:gd name="connsiteX18" fmla="*/ 28194 w 273431"/>
              <a:gd name="connsiteY18" fmla="*/ 228219 h 288035"/>
              <a:gd name="connsiteX19" fmla="*/ 19557 w 273431"/>
              <a:gd name="connsiteY19" fmla="*/ 190246 h 288035"/>
              <a:gd name="connsiteX20" fmla="*/ 26289 w 273431"/>
              <a:gd name="connsiteY20" fmla="*/ 157226 h 288035"/>
              <a:gd name="connsiteX21" fmla="*/ 45211 w 273431"/>
              <a:gd name="connsiteY21" fmla="*/ 128142 h 288035"/>
              <a:gd name="connsiteX22" fmla="*/ 0 w 273431"/>
              <a:gd name="connsiteY22" fmla="*/ 128142 h 288035"/>
              <a:gd name="connsiteX23" fmla="*/ 0 w 273431"/>
              <a:gd name="connsiteY23" fmla="*/ 72770 h 288035"/>
              <a:gd name="connsiteX24" fmla="*/ 101219 w 273431"/>
              <a:gd name="connsiteY24" fmla="*/ 72770 h 288035"/>
              <a:gd name="connsiteX25" fmla="*/ 121539 w 273431"/>
              <a:gd name="connsiteY25" fmla="*/ 42290 h 288035"/>
              <a:gd name="connsiteX26" fmla="*/ 142620 w 273431"/>
              <a:gd name="connsiteY26" fmla="*/ 0 h 28803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Lst>
            <a:rect l="l" t="t" r="r" b="b"/>
            <a:pathLst>
              <a:path w="273431" h="288035">
                <a:moveTo>
                  <a:pt x="142620" y="0"/>
                </a:moveTo>
                <a:lnTo>
                  <a:pt x="208533" y="27939"/>
                </a:lnTo>
                <a:cubicBezTo>
                  <a:pt x="206375" y="33527"/>
                  <a:pt x="202310" y="40512"/>
                  <a:pt x="196595" y="48640"/>
                </a:cubicBezTo>
                <a:cubicBezTo>
                  <a:pt x="190754" y="56896"/>
                  <a:pt x="184530" y="64897"/>
                  <a:pt x="177800" y="72770"/>
                </a:cubicBezTo>
                <a:lnTo>
                  <a:pt x="272922" y="72770"/>
                </a:lnTo>
                <a:cubicBezTo>
                  <a:pt x="273685" y="79501"/>
                  <a:pt x="273811" y="86105"/>
                  <a:pt x="273431" y="92582"/>
                </a:cubicBezTo>
                <a:cubicBezTo>
                  <a:pt x="273050" y="99059"/>
                  <a:pt x="271779" y="105028"/>
                  <a:pt x="269494" y="110235"/>
                </a:cubicBezTo>
                <a:cubicBezTo>
                  <a:pt x="267335" y="115442"/>
                  <a:pt x="264032" y="119760"/>
                  <a:pt x="259714" y="123062"/>
                </a:cubicBezTo>
                <a:cubicBezTo>
                  <a:pt x="255523" y="126491"/>
                  <a:pt x="249935" y="128142"/>
                  <a:pt x="243204" y="128142"/>
                </a:cubicBezTo>
                <a:lnTo>
                  <a:pt x="228091" y="128142"/>
                </a:lnTo>
                <a:cubicBezTo>
                  <a:pt x="236346" y="137032"/>
                  <a:pt x="242823" y="146811"/>
                  <a:pt x="247395" y="157226"/>
                </a:cubicBezTo>
                <a:cubicBezTo>
                  <a:pt x="252094" y="167639"/>
                  <a:pt x="254380" y="178689"/>
                  <a:pt x="254380" y="190246"/>
                </a:cubicBezTo>
                <a:cubicBezTo>
                  <a:pt x="254380" y="203580"/>
                  <a:pt x="251459" y="216280"/>
                  <a:pt x="245490" y="228219"/>
                </a:cubicBezTo>
                <a:cubicBezTo>
                  <a:pt x="239521" y="240157"/>
                  <a:pt x="231266" y="250570"/>
                  <a:pt x="220852" y="259588"/>
                </a:cubicBezTo>
                <a:cubicBezTo>
                  <a:pt x="210057" y="268477"/>
                  <a:pt x="197611" y="275462"/>
                  <a:pt x="183387" y="280542"/>
                </a:cubicBezTo>
                <a:cubicBezTo>
                  <a:pt x="169290" y="285496"/>
                  <a:pt x="153796" y="288035"/>
                  <a:pt x="137032" y="288035"/>
                </a:cubicBezTo>
                <a:cubicBezTo>
                  <a:pt x="120141" y="288035"/>
                  <a:pt x="104647" y="285496"/>
                  <a:pt x="90296" y="280542"/>
                </a:cubicBezTo>
                <a:cubicBezTo>
                  <a:pt x="75945" y="275462"/>
                  <a:pt x="63500" y="268477"/>
                  <a:pt x="53085" y="259588"/>
                </a:cubicBezTo>
                <a:cubicBezTo>
                  <a:pt x="42290" y="250570"/>
                  <a:pt x="34035" y="240157"/>
                  <a:pt x="28194" y="228219"/>
                </a:cubicBezTo>
                <a:cubicBezTo>
                  <a:pt x="22479" y="216280"/>
                  <a:pt x="19557" y="203580"/>
                  <a:pt x="19557" y="190246"/>
                </a:cubicBezTo>
                <a:cubicBezTo>
                  <a:pt x="19557" y="178689"/>
                  <a:pt x="21716" y="167639"/>
                  <a:pt x="26289" y="157226"/>
                </a:cubicBezTo>
                <a:cubicBezTo>
                  <a:pt x="30733" y="146811"/>
                  <a:pt x="37083" y="137032"/>
                  <a:pt x="45211" y="128142"/>
                </a:cubicBezTo>
                <a:lnTo>
                  <a:pt x="0" y="128142"/>
                </a:lnTo>
                <a:lnTo>
                  <a:pt x="0" y="72770"/>
                </a:lnTo>
                <a:lnTo>
                  <a:pt x="101219" y="72770"/>
                </a:lnTo>
                <a:cubicBezTo>
                  <a:pt x="107569" y="64516"/>
                  <a:pt x="114300" y="54355"/>
                  <a:pt x="121539" y="42290"/>
                </a:cubicBezTo>
                <a:cubicBezTo>
                  <a:pt x="128904" y="30098"/>
                  <a:pt x="135889" y="16001"/>
                  <a:pt x="142620"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2931160" y="1947799"/>
            <a:ext cx="273431" cy="288036"/>
          </a:xfrm>
          <a:custGeom>
            <a:avLst/>
            <a:gdLst>
              <a:gd name="connsiteX0" fmla="*/ 142620 w 273431"/>
              <a:gd name="connsiteY0" fmla="*/ 0 h 288036"/>
              <a:gd name="connsiteX1" fmla="*/ 208533 w 273431"/>
              <a:gd name="connsiteY1" fmla="*/ 27940 h 288036"/>
              <a:gd name="connsiteX2" fmla="*/ 196595 w 273431"/>
              <a:gd name="connsiteY2" fmla="*/ 48641 h 288036"/>
              <a:gd name="connsiteX3" fmla="*/ 177800 w 273431"/>
              <a:gd name="connsiteY3" fmla="*/ 72771 h 288036"/>
              <a:gd name="connsiteX4" fmla="*/ 272922 w 273431"/>
              <a:gd name="connsiteY4" fmla="*/ 72771 h 288036"/>
              <a:gd name="connsiteX5" fmla="*/ 273431 w 273431"/>
              <a:gd name="connsiteY5" fmla="*/ 92583 h 288036"/>
              <a:gd name="connsiteX6" fmla="*/ 269494 w 273431"/>
              <a:gd name="connsiteY6" fmla="*/ 110236 h 288036"/>
              <a:gd name="connsiteX7" fmla="*/ 259714 w 273431"/>
              <a:gd name="connsiteY7" fmla="*/ 123063 h 288036"/>
              <a:gd name="connsiteX8" fmla="*/ 243204 w 273431"/>
              <a:gd name="connsiteY8" fmla="*/ 128142 h 288036"/>
              <a:gd name="connsiteX9" fmla="*/ 228091 w 273431"/>
              <a:gd name="connsiteY9" fmla="*/ 128142 h 288036"/>
              <a:gd name="connsiteX10" fmla="*/ 247395 w 273431"/>
              <a:gd name="connsiteY10" fmla="*/ 157226 h 288036"/>
              <a:gd name="connsiteX11" fmla="*/ 254380 w 273431"/>
              <a:gd name="connsiteY11" fmla="*/ 190246 h 288036"/>
              <a:gd name="connsiteX12" fmla="*/ 245491 w 273431"/>
              <a:gd name="connsiteY12" fmla="*/ 228219 h 288036"/>
              <a:gd name="connsiteX13" fmla="*/ 220853 w 273431"/>
              <a:gd name="connsiteY13" fmla="*/ 259588 h 288036"/>
              <a:gd name="connsiteX14" fmla="*/ 183387 w 273431"/>
              <a:gd name="connsiteY14" fmla="*/ 280542 h 288036"/>
              <a:gd name="connsiteX15" fmla="*/ 137032 w 273431"/>
              <a:gd name="connsiteY15" fmla="*/ 288036 h 288036"/>
              <a:gd name="connsiteX16" fmla="*/ 90296 w 273431"/>
              <a:gd name="connsiteY16" fmla="*/ 280542 h 288036"/>
              <a:gd name="connsiteX17" fmla="*/ 53085 w 273431"/>
              <a:gd name="connsiteY17" fmla="*/ 259588 h 288036"/>
              <a:gd name="connsiteX18" fmla="*/ 28194 w 273431"/>
              <a:gd name="connsiteY18" fmla="*/ 228219 h 288036"/>
              <a:gd name="connsiteX19" fmla="*/ 19557 w 273431"/>
              <a:gd name="connsiteY19" fmla="*/ 190246 h 288036"/>
              <a:gd name="connsiteX20" fmla="*/ 26289 w 273431"/>
              <a:gd name="connsiteY20" fmla="*/ 157226 h 288036"/>
              <a:gd name="connsiteX21" fmla="*/ 45211 w 273431"/>
              <a:gd name="connsiteY21" fmla="*/ 128142 h 288036"/>
              <a:gd name="connsiteX22" fmla="*/ 0 w 273431"/>
              <a:gd name="connsiteY22" fmla="*/ 128142 h 288036"/>
              <a:gd name="connsiteX23" fmla="*/ 0 w 273431"/>
              <a:gd name="connsiteY23" fmla="*/ 72771 h 288036"/>
              <a:gd name="connsiteX24" fmla="*/ 101219 w 273431"/>
              <a:gd name="connsiteY24" fmla="*/ 72771 h 288036"/>
              <a:gd name="connsiteX25" fmla="*/ 121539 w 273431"/>
              <a:gd name="connsiteY25" fmla="*/ 42291 h 288036"/>
              <a:gd name="connsiteX26" fmla="*/ 142620 w 273431"/>
              <a:gd name="connsiteY26" fmla="*/ 0 h 28803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Lst>
            <a:rect l="l" t="t" r="r" b="b"/>
            <a:pathLst>
              <a:path w="273431" h="288036">
                <a:moveTo>
                  <a:pt x="142620" y="0"/>
                </a:moveTo>
                <a:lnTo>
                  <a:pt x="208533" y="27940"/>
                </a:lnTo>
                <a:cubicBezTo>
                  <a:pt x="206375" y="33528"/>
                  <a:pt x="202310" y="40513"/>
                  <a:pt x="196595" y="48641"/>
                </a:cubicBezTo>
                <a:cubicBezTo>
                  <a:pt x="190754" y="56896"/>
                  <a:pt x="184530" y="64897"/>
                  <a:pt x="177800" y="72771"/>
                </a:cubicBezTo>
                <a:lnTo>
                  <a:pt x="272922" y="72771"/>
                </a:lnTo>
                <a:cubicBezTo>
                  <a:pt x="273685" y="79502"/>
                  <a:pt x="273811" y="86106"/>
                  <a:pt x="273431" y="92583"/>
                </a:cubicBezTo>
                <a:cubicBezTo>
                  <a:pt x="273050" y="99060"/>
                  <a:pt x="271779" y="105029"/>
                  <a:pt x="269494" y="110236"/>
                </a:cubicBezTo>
                <a:cubicBezTo>
                  <a:pt x="267335" y="115442"/>
                  <a:pt x="264032" y="119760"/>
                  <a:pt x="259714" y="123063"/>
                </a:cubicBezTo>
                <a:cubicBezTo>
                  <a:pt x="255523" y="126491"/>
                  <a:pt x="249935" y="128142"/>
                  <a:pt x="243204" y="128142"/>
                </a:cubicBezTo>
                <a:lnTo>
                  <a:pt x="228091" y="128142"/>
                </a:lnTo>
                <a:cubicBezTo>
                  <a:pt x="236346" y="137033"/>
                  <a:pt x="242823" y="146811"/>
                  <a:pt x="247395" y="157226"/>
                </a:cubicBezTo>
                <a:cubicBezTo>
                  <a:pt x="252095" y="167640"/>
                  <a:pt x="254380" y="178689"/>
                  <a:pt x="254380" y="190246"/>
                </a:cubicBezTo>
                <a:cubicBezTo>
                  <a:pt x="254380" y="203580"/>
                  <a:pt x="251460" y="216280"/>
                  <a:pt x="245491" y="228219"/>
                </a:cubicBezTo>
                <a:cubicBezTo>
                  <a:pt x="239522" y="240157"/>
                  <a:pt x="231266" y="250571"/>
                  <a:pt x="220853" y="259588"/>
                </a:cubicBezTo>
                <a:cubicBezTo>
                  <a:pt x="210057" y="268478"/>
                  <a:pt x="197611" y="275463"/>
                  <a:pt x="183387" y="280542"/>
                </a:cubicBezTo>
                <a:cubicBezTo>
                  <a:pt x="169291" y="285496"/>
                  <a:pt x="153796" y="288036"/>
                  <a:pt x="137032" y="288036"/>
                </a:cubicBezTo>
                <a:cubicBezTo>
                  <a:pt x="120141" y="288036"/>
                  <a:pt x="104647" y="285496"/>
                  <a:pt x="90296" y="280542"/>
                </a:cubicBezTo>
                <a:cubicBezTo>
                  <a:pt x="75945" y="275463"/>
                  <a:pt x="63500" y="268478"/>
                  <a:pt x="53085" y="259588"/>
                </a:cubicBezTo>
                <a:cubicBezTo>
                  <a:pt x="42291" y="250571"/>
                  <a:pt x="34035" y="240157"/>
                  <a:pt x="28194" y="228219"/>
                </a:cubicBezTo>
                <a:cubicBezTo>
                  <a:pt x="22479" y="216280"/>
                  <a:pt x="19557" y="203580"/>
                  <a:pt x="19557" y="190246"/>
                </a:cubicBezTo>
                <a:cubicBezTo>
                  <a:pt x="19557" y="178689"/>
                  <a:pt x="21716" y="167640"/>
                  <a:pt x="26289" y="157226"/>
                </a:cubicBezTo>
                <a:cubicBezTo>
                  <a:pt x="30733" y="146811"/>
                  <a:pt x="37083" y="137033"/>
                  <a:pt x="45211" y="128142"/>
                </a:cubicBezTo>
                <a:lnTo>
                  <a:pt x="0" y="128142"/>
                </a:lnTo>
                <a:lnTo>
                  <a:pt x="0" y="72771"/>
                </a:lnTo>
                <a:lnTo>
                  <a:pt x="101219" y="72771"/>
                </a:lnTo>
                <a:cubicBezTo>
                  <a:pt x="107569" y="64516"/>
                  <a:pt x="114300" y="54356"/>
                  <a:pt x="121539" y="42291"/>
                </a:cubicBezTo>
                <a:cubicBezTo>
                  <a:pt x="128904" y="30098"/>
                  <a:pt x="135889" y="16002"/>
                  <a:pt x="142620" y="0"/>
                </a:cubicBezTo>
              </a:path>
            </a:pathLst>
          </a:custGeom>
          <a:solidFill>
            <a:srgbClr val="B7DEE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558800" y="1320800"/>
            <a:ext cx="1320800" cy="431800"/>
          </a:xfrm>
          <a:prstGeom prst="rect">
            <a:avLst/>
          </a:prstGeom>
          <a:noFill/>
        </p:spPr>
      </p:pic>
      <p:pic>
        <p:nvPicPr>
          <p:cNvPr id="16" name="Picture 3"/>
          <p:cNvPicPr>
            <a:picLocks noChangeAspect="1" noChangeArrowheads="1"/>
          </p:cNvPicPr>
          <p:nvPr/>
        </p:nvPicPr>
        <p:blipFill>
          <a:blip r:embed="rId3"/>
          <a:srcRect/>
          <a:stretch>
            <a:fillRect/>
          </a:stretch>
        </p:blipFill>
        <p:spPr bwMode="auto">
          <a:xfrm>
            <a:off x="1917700" y="1270000"/>
            <a:ext cx="1384300" cy="495300"/>
          </a:xfrm>
          <a:prstGeom prst="rect">
            <a:avLst/>
          </a:prstGeom>
          <a:noFill/>
        </p:spPr>
      </p:pic>
      <p:pic>
        <p:nvPicPr>
          <p:cNvPr id="17" name="Picture 3"/>
          <p:cNvPicPr>
            <a:picLocks noChangeAspect="1" noChangeArrowheads="1"/>
          </p:cNvPicPr>
          <p:nvPr/>
        </p:nvPicPr>
        <p:blipFill>
          <a:blip r:embed="rId4"/>
          <a:srcRect/>
          <a:stretch>
            <a:fillRect/>
          </a:stretch>
        </p:blipFill>
        <p:spPr bwMode="auto">
          <a:xfrm>
            <a:off x="571500" y="1943100"/>
            <a:ext cx="3263900" cy="508000"/>
          </a:xfrm>
          <a:prstGeom prst="rect">
            <a:avLst/>
          </a:prstGeom>
          <a:noFill/>
        </p:spPr>
      </p:pic>
      <p:pic>
        <p:nvPicPr>
          <p:cNvPr id="18" name="Picture 3"/>
          <p:cNvPicPr>
            <a:picLocks noChangeAspect="1" noChangeArrowheads="1"/>
          </p:cNvPicPr>
          <p:nvPr/>
        </p:nvPicPr>
        <p:blipFill>
          <a:blip r:embed="rId5"/>
          <a:srcRect/>
          <a:stretch>
            <a:fillRect/>
          </a:stretch>
        </p:blipFill>
        <p:spPr bwMode="auto">
          <a:xfrm>
            <a:off x="3987800" y="1968500"/>
            <a:ext cx="1866900" cy="469900"/>
          </a:xfrm>
          <a:prstGeom prst="rect">
            <a:avLst/>
          </a:prstGeom>
          <a:noFill/>
        </p:spPr>
      </p:pic>
      <p:pic>
        <p:nvPicPr>
          <p:cNvPr id="19" name="Picture 3"/>
          <p:cNvPicPr>
            <a:picLocks noChangeAspect="1" noChangeArrowheads="1"/>
          </p:cNvPicPr>
          <p:nvPr/>
        </p:nvPicPr>
        <p:blipFill>
          <a:blip r:embed="rId6"/>
          <a:srcRect/>
          <a:stretch>
            <a:fillRect/>
          </a:stretch>
        </p:blipFill>
        <p:spPr bwMode="auto">
          <a:xfrm>
            <a:off x="12700" y="0"/>
            <a:ext cx="9131300" cy="68580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3"/>
          <p:cNvPicPr>
            <a:picLocks noChangeAspect="1" noChangeArrowheads="1"/>
          </p:cNvPicPr>
          <p:nvPr/>
        </p:nvPicPr>
        <p:blipFill>
          <a:blip r:embed="rId3"/>
          <a:srcRect/>
          <a:stretch>
            <a:fillRect/>
          </a:stretch>
        </p:blipFill>
        <p:spPr bwMode="auto">
          <a:xfrm>
            <a:off x="0" y="0"/>
            <a:ext cx="9131300" cy="6858000"/>
          </a:xfrm>
          <a:prstGeom prst="rect">
            <a:avLst/>
          </a:prstGeom>
          <a:noFill/>
        </p:spPr>
      </p:pic>
      <p:sp>
        <p:nvSpPr>
          <p:cNvPr id="2" name="TextBox 1"/>
          <p:cNvSpPr txBox="1"/>
          <p:nvPr/>
        </p:nvSpPr>
        <p:spPr>
          <a:xfrm>
            <a:off x="1206500" y="1866900"/>
            <a:ext cx="1615827" cy="4355038"/>
          </a:xfrm>
          <a:prstGeom prst="rect">
            <a:avLst/>
          </a:prstGeom>
          <a:noFill/>
        </p:spPr>
        <p:txBody>
          <a:bodyPr wrap="none" lIns="0" tIns="0" rIns="0" rtlCol="0">
            <a:spAutoFit/>
          </a:bodyPr>
          <a:lstStyle/>
          <a:p>
            <a:pPr>
              <a:lnSpc>
                <a:spcPts val="3200"/>
              </a:lnSpc>
              <a:tabLst>
                <a:tab pos="228600" algn="l"/>
                <a:tab pos="317500" algn="l"/>
              </a:tabLst>
            </a:pPr>
            <a:r>
              <a:rPr lang="en-US" altLang="zh-CN" dirty="0" smtClean="0"/>
              <a:t>	</a:t>
            </a:r>
            <a:r>
              <a:rPr lang="en-US" altLang="zh-CN" sz="3206" dirty="0" smtClean="0">
                <a:solidFill>
                  <a:srgbClr val="FFFFFF"/>
                </a:solidFill>
                <a:latin typeface="돋움" pitchFamily="18" charset="0"/>
                <a:cs typeface="돋움" pitchFamily="18" charset="0"/>
              </a:rPr>
              <a:t>목차</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800"/>
              </a:lnSpc>
              <a:tabLst>
                <a:tab pos="228600" algn="l"/>
                <a:tab pos="317500" algn="l"/>
              </a:tabLst>
            </a:pPr>
            <a:r>
              <a:rPr lang="en-US" altLang="zh-CN" dirty="0" smtClean="0">
                <a:solidFill>
                  <a:srgbClr val="FFFFFF"/>
                </a:solidFill>
                <a:latin typeface="맑은 고딕" panose="020B0503020000020004" pitchFamily="50" charset="-127"/>
                <a:ea typeface="맑은 고딕" panose="020B0503020000020004" pitchFamily="50" charset="-127"/>
                <a:cs typeface="돋움" pitchFamily="18" charset="0"/>
              </a:rPr>
              <a:t>국가근로장학금</a:t>
            </a:r>
          </a:p>
          <a:p>
            <a:pPr>
              <a:lnSpc>
                <a:spcPts val="2600"/>
              </a:lnSpc>
              <a:tabLst>
                <a:tab pos="228600" algn="l"/>
                <a:tab pos="317500" algn="l"/>
              </a:tabLst>
            </a:pPr>
            <a:r>
              <a:rPr lang="en-US" altLang="zh-CN" dirty="0" smtClean="0">
                <a:latin typeface="맑은 고딕" panose="020B0503020000020004" pitchFamily="50" charset="-127"/>
                <a:ea typeface="맑은 고딕" panose="020B0503020000020004" pitchFamily="50" charset="-127"/>
              </a:rPr>
              <a:t>		</a:t>
            </a:r>
            <a:r>
              <a:rPr lang="en-US" altLang="zh-CN" dirty="0" smtClean="0">
                <a:solidFill>
                  <a:srgbClr val="FFFFFF"/>
                </a:solidFill>
                <a:latin typeface="맑은 고딕" panose="020B0503020000020004" pitchFamily="50" charset="-127"/>
                <a:ea typeface="맑은 고딕" panose="020B0503020000020004" pitchFamily="50" charset="-127"/>
                <a:cs typeface="돋움" pitchFamily="18" charset="0"/>
              </a:rPr>
              <a:t>사업</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FFFFFF"/>
                </a:solidFill>
                <a:latin typeface="맑은 고딕" panose="020B0503020000020004" pitchFamily="50" charset="-127"/>
                <a:ea typeface="맑은 고딕" panose="020B0503020000020004" pitchFamily="50" charset="-127"/>
                <a:cs typeface="돋움" pitchFamily="18" charset="0"/>
              </a:rPr>
              <a:t>소개</a:t>
            </a:r>
          </a:p>
        </p:txBody>
      </p:sp>
      <p:sp>
        <p:nvSpPr>
          <p:cNvPr id="4" name="TextBox 1"/>
          <p:cNvSpPr txBox="1"/>
          <p:nvPr/>
        </p:nvSpPr>
        <p:spPr>
          <a:xfrm>
            <a:off x="3657600" y="1866900"/>
            <a:ext cx="3654847" cy="4008790"/>
          </a:xfrm>
          <a:prstGeom prst="rect">
            <a:avLst/>
          </a:prstGeom>
          <a:noFill/>
        </p:spPr>
        <p:txBody>
          <a:bodyPr wrap="none" lIns="0" tIns="0" rIns="0" rtlCol="0">
            <a:spAutoFit/>
          </a:bodyPr>
          <a:lstStyle/>
          <a:p>
            <a:pPr>
              <a:lnSpc>
                <a:spcPts val="3100"/>
              </a:lnSpc>
              <a:tabLst/>
            </a:pPr>
            <a:r>
              <a:rPr lang="en-US" altLang="zh-CN" sz="2904" b="1" dirty="0" smtClean="0">
                <a:solidFill>
                  <a:srgbClr val="289045"/>
                </a:solidFill>
                <a:latin typeface="돋움" pitchFamily="18" charset="0"/>
                <a:cs typeface="돋움" pitchFamily="18" charset="0"/>
              </a:rPr>
              <a:t>Ⅰ</a:t>
            </a:r>
            <a:r>
              <a:rPr lang="en-US" altLang="zh-CN" sz="2904" dirty="0" smtClean="0">
                <a:latin typeface="Times New Roman" pitchFamily="18" charset="0"/>
                <a:cs typeface="Times New Roman" pitchFamily="18" charset="0"/>
              </a:rPr>
              <a:t>  </a:t>
            </a:r>
            <a:r>
              <a:rPr lang="en-US" altLang="zh-CN" dirty="0" err="1" smtClean="0">
                <a:solidFill>
                  <a:srgbClr val="085586"/>
                </a:solidFill>
                <a:latin typeface="맑은 고딕" panose="020B0503020000020004" pitchFamily="50" charset="-127"/>
                <a:ea typeface="맑은 고딕" panose="020B0503020000020004" pitchFamily="50" charset="-127"/>
                <a:cs typeface="돋움" pitchFamily="18" charset="0"/>
              </a:rPr>
              <a:t>국가근로장학금이란</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a:t>
            </a: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3900"/>
              </a:lnSpc>
              <a:tabLst/>
            </a:pPr>
            <a:r>
              <a:rPr lang="en-US" altLang="zh-CN" b="1" dirty="0" smtClean="0">
                <a:solidFill>
                  <a:srgbClr val="289045"/>
                </a:solidFill>
                <a:latin typeface="맑은 고딕" panose="020B0503020000020004" pitchFamily="50" charset="-127"/>
                <a:ea typeface="맑은 고딕" panose="020B0503020000020004" pitchFamily="50" charset="-127"/>
                <a:cs typeface="돋움" pitchFamily="18" charset="0"/>
              </a:rPr>
              <a:t>Ⅱ</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근로진행</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절차</a:t>
            </a: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3900"/>
              </a:lnSpc>
              <a:tabLst/>
            </a:pPr>
            <a:r>
              <a:rPr lang="en-US" altLang="zh-CN" b="1" dirty="0" smtClean="0">
                <a:solidFill>
                  <a:srgbClr val="289045"/>
                </a:solidFill>
                <a:latin typeface="맑은 고딕" panose="020B0503020000020004" pitchFamily="50" charset="-127"/>
                <a:ea typeface="맑은 고딕" panose="020B0503020000020004" pitchFamily="50" charset="-127"/>
                <a:cs typeface="돋움" pitchFamily="18" charset="0"/>
              </a:rPr>
              <a:t>Ⅲ</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장학생</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유의사항</a:t>
            </a: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3100"/>
              </a:lnSpc>
              <a:tabLst/>
            </a:pPr>
            <a:r>
              <a:rPr lang="en-US" altLang="zh-CN" b="1" dirty="0" smtClean="0">
                <a:solidFill>
                  <a:srgbClr val="289045"/>
                </a:solidFill>
                <a:latin typeface="맑은 고딕" panose="020B0503020000020004" pitchFamily="50" charset="-127"/>
                <a:ea typeface="맑은 고딕" panose="020B0503020000020004" pitchFamily="50" charset="-127"/>
                <a:cs typeface="돋움" pitchFamily="18" charset="0"/>
              </a:rPr>
              <a:t>Ⅳ</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방학</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집중프로그램</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안내</a:t>
            </a: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1000"/>
              </a:lnSpc>
            </a:pPr>
            <a:endParaRPr lang="en-US" altLang="zh-CN" dirty="0" smtClean="0">
              <a:latin typeface="맑은 고딕" panose="020B0503020000020004" pitchFamily="50" charset="-127"/>
              <a:ea typeface="맑은 고딕" panose="020B0503020000020004" pitchFamily="50" charset="-127"/>
            </a:endParaRPr>
          </a:p>
          <a:p>
            <a:pPr>
              <a:lnSpc>
                <a:spcPts val="3900"/>
              </a:lnSpc>
              <a:tabLst/>
            </a:pPr>
            <a:r>
              <a:rPr lang="en-US" altLang="zh-CN" b="1" dirty="0" smtClean="0">
                <a:solidFill>
                  <a:srgbClr val="289045"/>
                </a:solidFill>
                <a:latin typeface="맑은 고딕" panose="020B0503020000020004" pitchFamily="50" charset="-127"/>
                <a:ea typeface="맑은 고딕" panose="020B0503020000020004" pitchFamily="50" charset="-127"/>
                <a:cs typeface="돋움" pitchFamily="18" charset="0"/>
              </a:rPr>
              <a:t>Ⅴ</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장학생</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사고</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예방</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및</a:t>
            </a:r>
            <a:r>
              <a:rPr lang="en-US" altLang="zh-CN" dirty="0" smtClean="0">
                <a:latin typeface="맑은 고딕" panose="020B0503020000020004" pitchFamily="50" charset="-127"/>
                <a:ea typeface="맑은 고딕" panose="020B0503020000020004" pitchFamily="50" charset="-127"/>
                <a:cs typeface="Times New Roman" pitchFamily="18" charset="0"/>
              </a:rPr>
              <a:t> </a:t>
            </a:r>
            <a:r>
              <a:rPr lang="en-US" altLang="zh-CN" dirty="0" smtClean="0">
                <a:solidFill>
                  <a:srgbClr val="085586"/>
                </a:solidFill>
                <a:latin typeface="맑은 고딕" panose="020B0503020000020004" pitchFamily="50" charset="-127"/>
                <a:ea typeface="맑은 고딕" panose="020B0503020000020004" pitchFamily="50" charset="-127"/>
                <a:cs typeface="돋움" pitchFamily="18" charset="0"/>
              </a:rPr>
              <a:t>처리절차</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5400" y="-19050"/>
            <a:ext cx="9118600" cy="6845300"/>
          </a:xfrm>
          <a:prstGeom prst="rect">
            <a:avLst/>
          </a:prstGeom>
          <a:noFill/>
        </p:spPr>
      </p:pic>
      <p:sp>
        <p:nvSpPr>
          <p:cNvPr id="2" name="TextBox 1"/>
          <p:cNvSpPr txBox="1"/>
          <p:nvPr/>
        </p:nvSpPr>
        <p:spPr>
          <a:xfrm>
            <a:off x="2209800" y="2946400"/>
            <a:ext cx="5153655" cy="1315745"/>
          </a:xfrm>
          <a:prstGeom prst="rect">
            <a:avLst/>
          </a:prstGeom>
          <a:noFill/>
        </p:spPr>
        <p:txBody>
          <a:bodyPr wrap="none" lIns="0" tIns="0" rIns="0" rtlCol="0">
            <a:spAutoFit/>
          </a:bodyPr>
          <a:lstStyle/>
          <a:p>
            <a:pPr>
              <a:lnSpc>
                <a:spcPts val="9900"/>
              </a:lnSpc>
              <a:tabLst/>
            </a:pPr>
            <a:r>
              <a:rPr lang="en-US" altLang="zh-CN" sz="9998" b="1" dirty="0" smtClean="0">
                <a:solidFill>
                  <a:srgbClr val="9DC435"/>
                </a:solidFill>
                <a:latin typeface="바탕" pitchFamily="18" charset="0"/>
                <a:cs typeface="바탕" pitchFamily="18" charset="0"/>
              </a:rPr>
              <a:t>Ⅰ</a:t>
            </a:r>
            <a:r>
              <a:rPr lang="en-US" altLang="zh-CN" sz="3504" dirty="0" smtClean="0">
                <a:latin typeface="Times New Roman" pitchFamily="18" charset="0"/>
                <a:cs typeface="Times New Roman" pitchFamily="18" charset="0"/>
              </a:rPr>
              <a:t> </a:t>
            </a:r>
            <a:r>
              <a:rPr lang="en-US" altLang="zh-CN" sz="3000" dirty="0" smtClean="0">
                <a:solidFill>
                  <a:srgbClr val="FFFFFF"/>
                </a:solidFill>
                <a:latin typeface="돋움" pitchFamily="18" charset="0"/>
                <a:cs typeface="돋움" pitchFamily="18" charset="0"/>
              </a:rPr>
              <a:t>국가근로장학금이란</a:t>
            </a:r>
            <a:r>
              <a:rPr lang="en-US" altLang="zh-CN" sz="3000" dirty="0" smtClean="0">
                <a:latin typeface="Times New Roman" pitchFamily="18" charset="0"/>
                <a:cs typeface="Times New Roman" pitchFamily="18" charset="0"/>
              </a:rPr>
              <a:t> </a:t>
            </a:r>
            <a:r>
              <a:rPr lang="en-US" altLang="zh-CN" sz="3000" dirty="0" smtClean="0">
                <a:solidFill>
                  <a:srgbClr val="FFFFFF"/>
                </a:solidFill>
                <a:latin typeface="돋움" pitchFamily="18" charset="0"/>
                <a:cs typeface="돋움"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914013" y="637540"/>
            <a:ext cx="47625" cy="49529"/>
          </a:xfrm>
          <a:custGeom>
            <a:avLst/>
            <a:gdLst>
              <a:gd name="connsiteX0" fmla="*/ 23812 w 47625"/>
              <a:gd name="connsiteY0" fmla="*/ 0 h 49529"/>
              <a:gd name="connsiteX1" fmla="*/ 23812 w 47625"/>
              <a:gd name="connsiteY1" fmla="*/ 49529 h 49529"/>
            </a:gdLst>
            <a:ahLst/>
            <a:cxnLst>
              <a:cxn ang="0">
                <a:pos x="connsiteX0" y="connsiteY0"/>
              </a:cxn>
              <a:cxn ang="1">
                <a:pos x="connsiteX1" y="connsiteY1"/>
              </a:cxn>
            </a:cxnLst>
            <a:rect l="l" t="t" r="r" b="b"/>
            <a:pathLst>
              <a:path w="47625" h="49529">
                <a:moveTo>
                  <a:pt x="23812" y="0"/>
                </a:moveTo>
                <a:lnTo>
                  <a:pt x="23812" y="49529"/>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Freeform 3"/>
          <p:cNvSpPr/>
          <p:nvPr/>
        </p:nvSpPr>
        <p:spPr>
          <a:xfrm>
            <a:off x="3867912" y="410845"/>
            <a:ext cx="154305" cy="204215"/>
          </a:xfrm>
          <a:custGeom>
            <a:avLst/>
            <a:gdLst>
              <a:gd name="connsiteX0" fmla="*/ 65913 w 154305"/>
              <a:gd name="connsiteY0" fmla="*/ 0 h 204215"/>
              <a:gd name="connsiteX1" fmla="*/ 39497 w 154305"/>
              <a:gd name="connsiteY1" fmla="*/ 2159 h 204215"/>
              <a:gd name="connsiteX2" fmla="*/ 12191 w 154305"/>
              <a:gd name="connsiteY2" fmla="*/ 9144 h 204215"/>
              <a:gd name="connsiteX3" fmla="*/ 1905 w 154305"/>
              <a:gd name="connsiteY3" fmla="*/ 17906 h 204215"/>
              <a:gd name="connsiteX4" fmla="*/ 0 w 154305"/>
              <a:gd name="connsiteY4" fmla="*/ 30479 h 204215"/>
              <a:gd name="connsiteX5" fmla="*/ 3809 w 154305"/>
              <a:gd name="connsiteY5" fmla="*/ 55625 h 204215"/>
              <a:gd name="connsiteX6" fmla="*/ 30860 w 154305"/>
              <a:gd name="connsiteY6" fmla="*/ 43052 h 204215"/>
              <a:gd name="connsiteX7" fmla="*/ 61340 w 154305"/>
              <a:gd name="connsiteY7" fmla="*/ 38100 h 204215"/>
              <a:gd name="connsiteX8" fmla="*/ 95885 w 154305"/>
              <a:gd name="connsiteY8" fmla="*/ 46863 h 204215"/>
              <a:gd name="connsiteX9" fmla="*/ 110490 w 154305"/>
              <a:gd name="connsiteY9" fmla="*/ 74675 h 204215"/>
              <a:gd name="connsiteX10" fmla="*/ 101980 w 154305"/>
              <a:gd name="connsiteY10" fmla="*/ 100837 h 204215"/>
              <a:gd name="connsiteX11" fmla="*/ 83058 w 154305"/>
              <a:gd name="connsiteY11" fmla="*/ 123444 h 204215"/>
              <a:gd name="connsiteX12" fmla="*/ 59690 w 154305"/>
              <a:gd name="connsiteY12" fmla="*/ 154304 h 204215"/>
              <a:gd name="connsiteX13" fmla="*/ 50291 w 154305"/>
              <a:gd name="connsiteY13" fmla="*/ 189356 h 204215"/>
              <a:gd name="connsiteX14" fmla="*/ 50291 w 154305"/>
              <a:gd name="connsiteY14" fmla="*/ 204215 h 204215"/>
              <a:gd name="connsiteX15" fmla="*/ 90297 w 154305"/>
              <a:gd name="connsiteY15" fmla="*/ 204215 h 204215"/>
              <a:gd name="connsiteX16" fmla="*/ 90297 w 154305"/>
              <a:gd name="connsiteY16" fmla="*/ 190500 h 204215"/>
              <a:gd name="connsiteX17" fmla="*/ 97536 w 154305"/>
              <a:gd name="connsiteY17" fmla="*/ 167259 h 204215"/>
              <a:gd name="connsiteX18" fmla="*/ 113157 w 154305"/>
              <a:gd name="connsiteY18" fmla="*/ 145922 h 204215"/>
              <a:gd name="connsiteX19" fmla="*/ 119633 w 154305"/>
              <a:gd name="connsiteY19" fmla="*/ 138302 h 204215"/>
              <a:gd name="connsiteX20" fmla="*/ 144017 w 154305"/>
              <a:gd name="connsiteY20" fmla="*/ 107060 h 204215"/>
              <a:gd name="connsiteX21" fmla="*/ 154305 w 154305"/>
              <a:gd name="connsiteY21" fmla="*/ 72390 h 204215"/>
              <a:gd name="connsiteX22" fmla="*/ 146685 w 154305"/>
              <a:gd name="connsiteY22" fmla="*/ 41402 h 204215"/>
              <a:gd name="connsiteX23" fmla="*/ 126491 w 154305"/>
              <a:gd name="connsiteY23" fmla="*/ 18669 h 204215"/>
              <a:gd name="connsiteX24" fmla="*/ 98297 w 154305"/>
              <a:gd name="connsiteY24" fmla="*/ 4825 h 204215"/>
              <a:gd name="connsiteX25" fmla="*/ 65913 w 154305"/>
              <a:gd name="connsiteY25" fmla="*/ 0 h 2042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Lst>
            <a:rect l="l" t="t" r="r" b="b"/>
            <a:pathLst>
              <a:path w="154305" h="204215">
                <a:moveTo>
                  <a:pt x="65913" y="0"/>
                </a:moveTo>
                <a:cubicBezTo>
                  <a:pt x="57277" y="0"/>
                  <a:pt x="48513" y="761"/>
                  <a:pt x="39497" y="2159"/>
                </a:cubicBezTo>
                <a:cubicBezTo>
                  <a:pt x="30479" y="3555"/>
                  <a:pt x="21336" y="5841"/>
                  <a:pt x="12191" y="9144"/>
                </a:cubicBezTo>
                <a:cubicBezTo>
                  <a:pt x="7366" y="11175"/>
                  <a:pt x="3936" y="14096"/>
                  <a:pt x="1905" y="17906"/>
                </a:cubicBezTo>
                <a:cubicBezTo>
                  <a:pt x="-127" y="21716"/>
                  <a:pt x="-761" y="25907"/>
                  <a:pt x="0" y="30479"/>
                </a:cubicBezTo>
                <a:lnTo>
                  <a:pt x="3809" y="55625"/>
                </a:lnTo>
                <a:cubicBezTo>
                  <a:pt x="12191" y="50545"/>
                  <a:pt x="21209" y="46354"/>
                  <a:pt x="30860" y="43052"/>
                </a:cubicBezTo>
                <a:cubicBezTo>
                  <a:pt x="40513" y="39751"/>
                  <a:pt x="50672" y="38100"/>
                  <a:pt x="61340" y="38100"/>
                </a:cubicBezTo>
                <a:cubicBezTo>
                  <a:pt x="74548" y="38100"/>
                  <a:pt x="86105" y="41021"/>
                  <a:pt x="95885" y="46863"/>
                </a:cubicBezTo>
                <a:cubicBezTo>
                  <a:pt x="105663" y="52704"/>
                  <a:pt x="110490" y="61975"/>
                  <a:pt x="110490" y="74675"/>
                </a:cubicBezTo>
                <a:cubicBezTo>
                  <a:pt x="110490" y="83820"/>
                  <a:pt x="107696" y="92583"/>
                  <a:pt x="101980" y="100837"/>
                </a:cubicBezTo>
                <a:cubicBezTo>
                  <a:pt x="96266" y="109092"/>
                  <a:pt x="89916" y="116585"/>
                  <a:pt x="83058" y="123444"/>
                </a:cubicBezTo>
                <a:cubicBezTo>
                  <a:pt x="73659" y="134111"/>
                  <a:pt x="65913" y="144398"/>
                  <a:pt x="59690" y="154304"/>
                </a:cubicBezTo>
                <a:cubicBezTo>
                  <a:pt x="53467" y="164210"/>
                  <a:pt x="50291" y="175895"/>
                  <a:pt x="50291" y="189356"/>
                </a:cubicBezTo>
                <a:lnTo>
                  <a:pt x="50291" y="204215"/>
                </a:lnTo>
                <a:lnTo>
                  <a:pt x="90297" y="204215"/>
                </a:lnTo>
                <a:lnTo>
                  <a:pt x="90297" y="190500"/>
                </a:lnTo>
                <a:cubicBezTo>
                  <a:pt x="90297" y="182371"/>
                  <a:pt x="92709" y="174625"/>
                  <a:pt x="97536" y="167259"/>
                </a:cubicBezTo>
                <a:cubicBezTo>
                  <a:pt x="102361" y="159892"/>
                  <a:pt x="107569" y="152780"/>
                  <a:pt x="113157" y="145922"/>
                </a:cubicBezTo>
                <a:lnTo>
                  <a:pt x="119633" y="138302"/>
                </a:lnTo>
                <a:cubicBezTo>
                  <a:pt x="129032" y="127634"/>
                  <a:pt x="137159" y="117221"/>
                  <a:pt x="144017" y="107060"/>
                </a:cubicBezTo>
                <a:cubicBezTo>
                  <a:pt x="150876" y="96901"/>
                  <a:pt x="154305" y="85344"/>
                  <a:pt x="154305" y="72390"/>
                </a:cubicBezTo>
                <a:cubicBezTo>
                  <a:pt x="154305" y="60705"/>
                  <a:pt x="151765" y="50419"/>
                  <a:pt x="146685" y="41402"/>
                </a:cubicBezTo>
                <a:cubicBezTo>
                  <a:pt x="141605" y="32384"/>
                  <a:pt x="134873" y="24764"/>
                  <a:pt x="126491" y="18669"/>
                </a:cubicBezTo>
                <a:cubicBezTo>
                  <a:pt x="118363" y="12572"/>
                  <a:pt x="108966" y="8001"/>
                  <a:pt x="98297" y="4825"/>
                </a:cubicBezTo>
                <a:cubicBezTo>
                  <a:pt x="87629" y="1651"/>
                  <a:pt x="76835" y="0"/>
                  <a:pt x="65913" y="0"/>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109851" y="1845487"/>
            <a:ext cx="4924425" cy="902792"/>
          </a:xfrm>
          <a:custGeom>
            <a:avLst/>
            <a:gdLst>
              <a:gd name="connsiteX0" fmla="*/ 0 w 4924425"/>
              <a:gd name="connsiteY0" fmla="*/ 902792 h 902792"/>
              <a:gd name="connsiteX1" fmla="*/ 4924425 w 4924425"/>
              <a:gd name="connsiteY1" fmla="*/ 902792 h 902792"/>
              <a:gd name="connsiteX2" fmla="*/ 4924425 w 4924425"/>
              <a:gd name="connsiteY2" fmla="*/ 0 h 902792"/>
              <a:gd name="connsiteX3" fmla="*/ 0 w 4924425"/>
              <a:gd name="connsiteY3" fmla="*/ 0 h 902792"/>
              <a:gd name="connsiteX4" fmla="*/ 0 w 4924425"/>
              <a:gd name="connsiteY4" fmla="*/ 902792 h 9027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24425" h="902792">
                <a:moveTo>
                  <a:pt x="0" y="902792"/>
                </a:moveTo>
                <a:lnTo>
                  <a:pt x="4924425" y="902792"/>
                </a:lnTo>
                <a:lnTo>
                  <a:pt x="4924425" y="0"/>
                </a:lnTo>
                <a:lnTo>
                  <a:pt x="0" y="0"/>
                </a:lnTo>
                <a:lnTo>
                  <a:pt x="0" y="902792"/>
                </a:lnTo>
              </a:path>
            </a:pathLst>
          </a:custGeom>
          <a:solidFill>
            <a:srgbClr val="4774AB">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097151" y="1832787"/>
            <a:ext cx="4949825" cy="928192"/>
          </a:xfrm>
          <a:custGeom>
            <a:avLst/>
            <a:gdLst>
              <a:gd name="connsiteX0" fmla="*/ 12700 w 4949825"/>
              <a:gd name="connsiteY0" fmla="*/ 915492 h 928192"/>
              <a:gd name="connsiteX1" fmla="*/ 4937125 w 4949825"/>
              <a:gd name="connsiteY1" fmla="*/ 915492 h 928192"/>
              <a:gd name="connsiteX2" fmla="*/ 4937125 w 4949825"/>
              <a:gd name="connsiteY2" fmla="*/ 12700 h 928192"/>
              <a:gd name="connsiteX3" fmla="*/ 12700 w 4949825"/>
              <a:gd name="connsiteY3" fmla="*/ 12700 h 928192"/>
              <a:gd name="connsiteX4" fmla="*/ 12700 w 4949825"/>
              <a:gd name="connsiteY4" fmla="*/ 915492 h 9281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49825" h="928192">
                <a:moveTo>
                  <a:pt x="12700" y="915492"/>
                </a:moveTo>
                <a:lnTo>
                  <a:pt x="4937125" y="915492"/>
                </a:lnTo>
                <a:lnTo>
                  <a:pt x="4937125" y="12700"/>
                </a:lnTo>
                <a:lnTo>
                  <a:pt x="12700" y="12700"/>
                </a:lnTo>
                <a:lnTo>
                  <a:pt x="12700" y="91549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2109851" y="2898825"/>
            <a:ext cx="4924425" cy="902792"/>
          </a:xfrm>
          <a:custGeom>
            <a:avLst/>
            <a:gdLst>
              <a:gd name="connsiteX0" fmla="*/ 0 w 4924425"/>
              <a:gd name="connsiteY0" fmla="*/ 902792 h 902792"/>
              <a:gd name="connsiteX1" fmla="*/ 4924425 w 4924425"/>
              <a:gd name="connsiteY1" fmla="*/ 902792 h 902792"/>
              <a:gd name="connsiteX2" fmla="*/ 4924425 w 4924425"/>
              <a:gd name="connsiteY2" fmla="*/ 0 h 902792"/>
              <a:gd name="connsiteX3" fmla="*/ 0 w 4924425"/>
              <a:gd name="connsiteY3" fmla="*/ 0 h 902792"/>
              <a:gd name="connsiteX4" fmla="*/ 0 w 4924425"/>
              <a:gd name="connsiteY4" fmla="*/ 902792 h 9027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24425" h="902792">
                <a:moveTo>
                  <a:pt x="0" y="902792"/>
                </a:moveTo>
                <a:lnTo>
                  <a:pt x="4924425" y="902792"/>
                </a:lnTo>
                <a:lnTo>
                  <a:pt x="4924425" y="0"/>
                </a:lnTo>
                <a:lnTo>
                  <a:pt x="0" y="0"/>
                </a:lnTo>
                <a:lnTo>
                  <a:pt x="0" y="902792"/>
                </a:lnTo>
              </a:path>
            </a:pathLst>
          </a:custGeom>
          <a:solidFill>
            <a:srgbClr val="6288B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2097151" y="2886125"/>
            <a:ext cx="4949825" cy="928192"/>
          </a:xfrm>
          <a:custGeom>
            <a:avLst/>
            <a:gdLst>
              <a:gd name="connsiteX0" fmla="*/ 12700 w 4949825"/>
              <a:gd name="connsiteY0" fmla="*/ 915492 h 928192"/>
              <a:gd name="connsiteX1" fmla="*/ 4937125 w 4949825"/>
              <a:gd name="connsiteY1" fmla="*/ 915492 h 928192"/>
              <a:gd name="connsiteX2" fmla="*/ 4937125 w 4949825"/>
              <a:gd name="connsiteY2" fmla="*/ 12700 h 928192"/>
              <a:gd name="connsiteX3" fmla="*/ 12700 w 4949825"/>
              <a:gd name="connsiteY3" fmla="*/ 12700 h 928192"/>
              <a:gd name="connsiteX4" fmla="*/ 12700 w 4949825"/>
              <a:gd name="connsiteY4" fmla="*/ 915492 h 9281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49825" h="928192">
                <a:moveTo>
                  <a:pt x="12700" y="915492"/>
                </a:moveTo>
                <a:lnTo>
                  <a:pt x="4937125" y="915492"/>
                </a:lnTo>
                <a:lnTo>
                  <a:pt x="4937125" y="12700"/>
                </a:lnTo>
                <a:lnTo>
                  <a:pt x="12700" y="12700"/>
                </a:lnTo>
                <a:lnTo>
                  <a:pt x="12700" y="91549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2109851" y="3952037"/>
            <a:ext cx="4924425" cy="902792"/>
          </a:xfrm>
          <a:custGeom>
            <a:avLst/>
            <a:gdLst>
              <a:gd name="connsiteX0" fmla="*/ 0 w 4924425"/>
              <a:gd name="connsiteY0" fmla="*/ 902792 h 902792"/>
              <a:gd name="connsiteX1" fmla="*/ 4924425 w 4924425"/>
              <a:gd name="connsiteY1" fmla="*/ 902792 h 902792"/>
              <a:gd name="connsiteX2" fmla="*/ 4924425 w 4924425"/>
              <a:gd name="connsiteY2" fmla="*/ 0 h 902792"/>
              <a:gd name="connsiteX3" fmla="*/ 0 w 4924425"/>
              <a:gd name="connsiteY3" fmla="*/ 0 h 902792"/>
              <a:gd name="connsiteX4" fmla="*/ 0 w 4924425"/>
              <a:gd name="connsiteY4" fmla="*/ 902792 h 9027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24425" h="902792">
                <a:moveTo>
                  <a:pt x="0" y="902792"/>
                </a:moveTo>
                <a:lnTo>
                  <a:pt x="4924425" y="902792"/>
                </a:lnTo>
                <a:lnTo>
                  <a:pt x="4924425" y="0"/>
                </a:lnTo>
                <a:lnTo>
                  <a:pt x="0" y="0"/>
                </a:lnTo>
                <a:lnTo>
                  <a:pt x="0" y="902792"/>
                </a:lnTo>
              </a:path>
            </a:pathLst>
          </a:custGeom>
          <a:solidFill>
            <a:srgbClr val="819DC7">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097151" y="3939337"/>
            <a:ext cx="4949825" cy="928192"/>
          </a:xfrm>
          <a:custGeom>
            <a:avLst/>
            <a:gdLst>
              <a:gd name="connsiteX0" fmla="*/ 12700 w 4949825"/>
              <a:gd name="connsiteY0" fmla="*/ 915492 h 928192"/>
              <a:gd name="connsiteX1" fmla="*/ 4937125 w 4949825"/>
              <a:gd name="connsiteY1" fmla="*/ 915492 h 928192"/>
              <a:gd name="connsiteX2" fmla="*/ 4937125 w 4949825"/>
              <a:gd name="connsiteY2" fmla="*/ 12700 h 928192"/>
              <a:gd name="connsiteX3" fmla="*/ 12700 w 4949825"/>
              <a:gd name="connsiteY3" fmla="*/ 12700 h 928192"/>
              <a:gd name="connsiteX4" fmla="*/ 12700 w 4949825"/>
              <a:gd name="connsiteY4" fmla="*/ 915492 h 9281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49825" h="928192">
                <a:moveTo>
                  <a:pt x="12700" y="915492"/>
                </a:moveTo>
                <a:lnTo>
                  <a:pt x="4937125" y="915492"/>
                </a:lnTo>
                <a:lnTo>
                  <a:pt x="4937125" y="12700"/>
                </a:lnTo>
                <a:lnTo>
                  <a:pt x="12700" y="12700"/>
                </a:lnTo>
                <a:lnTo>
                  <a:pt x="12700" y="91549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2109851" y="5005311"/>
            <a:ext cx="4924425" cy="902792"/>
          </a:xfrm>
          <a:custGeom>
            <a:avLst/>
            <a:gdLst>
              <a:gd name="connsiteX0" fmla="*/ 0 w 4924425"/>
              <a:gd name="connsiteY0" fmla="*/ 902792 h 902792"/>
              <a:gd name="connsiteX1" fmla="*/ 4924425 w 4924425"/>
              <a:gd name="connsiteY1" fmla="*/ 902792 h 902792"/>
              <a:gd name="connsiteX2" fmla="*/ 4924425 w 4924425"/>
              <a:gd name="connsiteY2" fmla="*/ 0 h 902792"/>
              <a:gd name="connsiteX3" fmla="*/ 0 w 4924425"/>
              <a:gd name="connsiteY3" fmla="*/ 0 h 902792"/>
              <a:gd name="connsiteX4" fmla="*/ 0 w 4924425"/>
              <a:gd name="connsiteY4" fmla="*/ 902792 h 9027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24425" h="902792">
                <a:moveTo>
                  <a:pt x="0" y="902792"/>
                </a:moveTo>
                <a:lnTo>
                  <a:pt x="4924425" y="902792"/>
                </a:lnTo>
                <a:lnTo>
                  <a:pt x="4924425" y="0"/>
                </a:lnTo>
                <a:lnTo>
                  <a:pt x="0" y="0"/>
                </a:lnTo>
                <a:lnTo>
                  <a:pt x="0" y="902792"/>
                </a:lnTo>
              </a:path>
            </a:pathLst>
          </a:custGeom>
          <a:solidFill>
            <a:srgbClr val="A1B4D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2097151" y="4992611"/>
            <a:ext cx="4949825" cy="928192"/>
          </a:xfrm>
          <a:custGeom>
            <a:avLst/>
            <a:gdLst>
              <a:gd name="connsiteX0" fmla="*/ 12700 w 4949825"/>
              <a:gd name="connsiteY0" fmla="*/ 915492 h 928192"/>
              <a:gd name="connsiteX1" fmla="*/ 4937125 w 4949825"/>
              <a:gd name="connsiteY1" fmla="*/ 915492 h 928192"/>
              <a:gd name="connsiteX2" fmla="*/ 4937125 w 4949825"/>
              <a:gd name="connsiteY2" fmla="*/ 12700 h 928192"/>
              <a:gd name="connsiteX3" fmla="*/ 12700 w 4949825"/>
              <a:gd name="connsiteY3" fmla="*/ 12700 h 928192"/>
              <a:gd name="connsiteX4" fmla="*/ 12700 w 4949825"/>
              <a:gd name="connsiteY4" fmla="*/ 915492 h 92819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949825" h="928192">
                <a:moveTo>
                  <a:pt x="12700" y="915492"/>
                </a:moveTo>
                <a:lnTo>
                  <a:pt x="4937125" y="915492"/>
                </a:lnTo>
                <a:lnTo>
                  <a:pt x="4937125" y="12700"/>
                </a:lnTo>
                <a:lnTo>
                  <a:pt x="12700" y="12700"/>
                </a:lnTo>
                <a:lnTo>
                  <a:pt x="12700" y="91549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3"/>
          <a:srcRect/>
          <a:stretch>
            <a:fillRect/>
          </a:stretch>
        </p:blipFill>
        <p:spPr bwMode="auto">
          <a:xfrm>
            <a:off x="304800" y="355600"/>
            <a:ext cx="139700" cy="330200"/>
          </a:xfrm>
          <a:prstGeom prst="rect">
            <a:avLst/>
          </a:prstGeom>
          <a:noFill/>
        </p:spPr>
      </p:pic>
      <p:pic>
        <p:nvPicPr>
          <p:cNvPr id="14" name="Picture 3"/>
          <p:cNvPicPr>
            <a:picLocks noChangeAspect="1" noChangeArrowheads="1"/>
          </p:cNvPicPr>
          <p:nvPr/>
        </p:nvPicPr>
        <p:blipFill>
          <a:blip r:embed="rId4"/>
          <a:srcRect/>
          <a:stretch>
            <a:fillRect/>
          </a:stretch>
        </p:blipFill>
        <p:spPr bwMode="auto">
          <a:xfrm>
            <a:off x="1117600" y="355600"/>
            <a:ext cx="2921000" cy="381000"/>
          </a:xfrm>
          <a:prstGeom prst="rect">
            <a:avLst/>
          </a:prstGeom>
          <a:noFill/>
        </p:spPr>
      </p:pic>
      <p:pic>
        <p:nvPicPr>
          <p:cNvPr id="15" name="Picture 3"/>
          <p:cNvPicPr>
            <a:picLocks noChangeAspect="1" noChangeArrowheads="1"/>
          </p:cNvPicPr>
          <p:nvPr/>
        </p:nvPicPr>
        <p:blipFill>
          <a:blip r:embed="rId5"/>
          <a:srcRect/>
          <a:stretch>
            <a:fillRect/>
          </a:stretch>
        </p:blipFill>
        <p:spPr bwMode="auto">
          <a:xfrm>
            <a:off x="4470400" y="6616700"/>
            <a:ext cx="215900" cy="152400"/>
          </a:xfrm>
          <a:prstGeom prst="rect">
            <a:avLst/>
          </a:prstGeom>
          <a:noFill/>
        </p:spPr>
      </p:pic>
      <p:pic>
        <p:nvPicPr>
          <p:cNvPr id="16" name="Picture 3"/>
          <p:cNvPicPr>
            <a:picLocks noChangeAspect="1" noChangeArrowheads="1"/>
          </p:cNvPicPr>
          <p:nvPr/>
        </p:nvPicPr>
        <p:blipFill>
          <a:blip r:embed="rId6"/>
          <a:srcRect/>
          <a:stretch>
            <a:fillRect/>
          </a:stretch>
        </p:blipFill>
        <p:spPr bwMode="auto">
          <a:xfrm>
            <a:off x="0" y="0"/>
            <a:ext cx="9144000" cy="6845300"/>
          </a:xfrm>
          <a:prstGeom prst="rect">
            <a:avLst/>
          </a:prstGeom>
          <a:noFill/>
        </p:spPr>
      </p:pic>
      <p:sp>
        <p:nvSpPr>
          <p:cNvPr id="2" name="TextBox 1"/>
          <p:cNvSpPr txBox="1"/>
          <p:nvPr/>
        </p:nvSpPr>
        <p:spPr>
          <a:xfrm>
            <a:off x="3073400" y="3187700"/>
            <a:ext cx="2744341" cy="379591"/>
          </a:xfrm>
          <a:prstGeom prst="rect">
            <a:avLst/>
          </a:prstGeom>
          <a:noFill/>
        </p:spPr>
        <p:txBody>
          <a:bodyPr wrap="none" lIns="0" tIns="0" rIns="0" rtlCol="0">
            <a:spAutoFit/>
          </a:bodyPr>
          <a:lstStyle/>
          <a:p>
            <a:pPr>
              <a:lnSpc>
                <a:spcPts val="2600"/>
              </a:lnSpc>
              <a:tabLst/>
            </a:pP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안정적인</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학업여건</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조성</a:t>
            </a:r>
          </a:p>
        </p:txBody>
      </p:sp>
      <p:sp>
        <p:nvSpPr>
          <p:cNvPr id="17" name="TextBox 1"/>
          <p:cNvSpPr txBox="1"/>
          <p:nvPr/>
        </p:nvSpPr>
        <p:spPr>
          <a:xfrm>
            <a:off x="2933700" y="4241800"/>
            <a:ext cx="3000821" cy="379591"/>
          </a:xfrm>
          <a:prstGeom prst="rect">
            <a:avLst/>
          </a:prstGeom>
          <a:noFill/>
        </p:spPr>
        <p:txBody>
          <a:bodyPr wrap="none" lIns="0" tIns="0" rIns="0" rtlCol="0">
            <a:spAutoFit/>
          </a:bodyPr>
          <a:lstStyle/>
          <a:p>
            <a:pPr>
              <a:lnSpc>
                <a:spcPts val="2600"/>
              </a:lnSpc>
              <a:tabLst/>
            </a:pP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다양한</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직업체험</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기회제공</a:t>
            </a:r>
          </a:p>
        </p:txBody>
      </p:sp>
      <p:sp>
        <p:nvSpPr>
          <p:cNvPr id="18" name="TextBox 1"/>
          <p:cNvSpPr txBox="1"/>
          <p:nvPr/>
        </p:nvSpPr>
        <p:spPr>
          <a:xfrm>
            <a:off x="3683000" y="5295900"/>
            <a:ext cx="1628651" cy="379591"/>
          </a:xfrm>
          <a:prstGeom prst="rect">
            <a:avLst/>
          </a:prstGeom>
          <a:noFill/>
        </p:spPr>
        <p:txBody>
          <a:bodyPr wrap="none" lIns="0" tIns="0" rIns="0" rtlCol="0">
            <a:spAutoFit/>
          </a:bodyPr>
          <a:lstStyle/>
          <a:p>
            <a:pPr>
              <a:lnSpc>
                <a:spcPts val="2600"/>
              </a:lnSpc>
              <a:tabLst/>
            </a:pP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취업역량</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제고</a:t>
            </a:r>
          </a:p>
        </p:txBody>
      </p:sp>
      <p:sp>
        <p:nvSpPr>
          <p:cNvPr id="19" name="TextBox 1"/>
          <p:cNvSpPr txBox="1"/>
          <p:nvPr/>
        </p:nvSpPr>
        <p:spPr>
          <a:xfrm>
            <a:off x="2209800" y="1181100"/>
            <a:ext cx="4352153" cy="1367041"/>
          </a:xfrm>
          <a:prstGeom prst="rect">
            <a:avLst/>
          </a:prstGeom>
          <a:noFill/>
        </p:spPr>
        <p:txBody>
          <a:bodyPr wrap="none" lIns="0" tIns="0" rIns="0" rtlCol="0">
            <a:spAutoFit/>
          </a:bodyPr>
          <a:lstStyle/>
          <a:p>
            <a:pPr>
              <a:lnSpc>
                <a:spcPts val="2400"/>
              </a:lnSpc>
              <a:tabLst>
                <a:tab pos="635000" algn="l"/>
              </a:tabLst>
            </a:pPr>
            <a:r>
              <a:rPr lang="en-US" altLang="zh-CN" sz="2000" dirty="0" smtClean="0">
                <a:latin typeface="맑은 고딕" panose="020B0503020000020004" pitchFamily="50" charset="-127"/>
                <a:ea typeface="맑은 고딕" panose="020B0503020000020004" pitchFamily="50" charset="-127"/>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&lt;</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국가근로장학금</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사업목적</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&gt;</a:t>
            </a:r>
          </a:p>
          <a:p>
            <a:pPr>
              <a:lnSpc>
                <a:spcPts val="1000"/>
              </a:lnSpc>
            </a:pPr>
            <a:endParaRPr lang="en-US" altLang="zh-CN" sz="2000" dirty="0" smtClean="0">
              <a:latin typeface="맑은 고딕" panose="020B0503020000020004" pitchFamily="50" charset="-127"/>
              <a:ea typeface="맑은 고딕" panose="020B0503020000020004" pitchFamily="50" charset="-127"/>
            </a:endParaRPr>
          </a:p>
          <a:p>
            <a:pPr>
              <a:lnSpc>
                <a:spcPts val="1000"/>
              </a:lnSpc>
            </a:pPr>
            <a:endParaRPr lang="en-US" altLang="zh-CN" sz="2000" dirty="0" smtClean="0">
              <a:latin typeface="맑은 고딕" panose="020B0503020000020004" pitchFamily="50" charset="-127"/>
              <a:ea typeface="맑은 고딕" panose="020B0503020000020004" pitchFamily="50" charset="-127"/>
            </a:endParaRPr>
          </a:p>
          <a:p>
            <a:pPr>
              <a:lnSpc>
                <a:spcPts val="1000"/>
              </a:lnSpc>
            </a:pPr>
            <a:endParaRPr lang="en-US" altLang="zh-CN" sz="2000" dirty="0" smtClean="0">
              <a:latin typeface="맑은 고딕" panose="020B0503020000020004" pitchFamily="50" charset="-127"/>
              <a:ea typeface="맑은 고딕" panose="020B0503020000020004" pitchFamily="50" charset="-127"/>
            </a:endParaRPr>
          </a:p>
          <a:p>
            <a:pPr>
              <a:lnSpc>
                <a:spcPts val="1000"/>
              </a:lnSpc>
            </a:pPr>
            <a:endParaRPr lang="en-US" altLang="zh-CN" sz="2000" dirty="0" smtClean="0">
              <a:latin typeface="맑은 고딕" panose="020B0503020000020004" pitchFamily="50" charset="-127"/>
              <a:ea typeface="맑은 고딕" panose="020B0503020000020004" pitchFamily="50" charset="-127"/>
            </a:endParaRPr>
          </a:p>
          <a:p>
            <a:pPr>
              <a:lnSpc>
                <a:spcPts val="1000"/>
              </a:lnSpc>
            </a:pPr>
            <a:endParaRPr lang="en-US" altLang="zh-CN" sz="2000" dirty="0" smtClean="0">
              <a:latin typeface="맑은 고딕" panose="020B0503020000020004" pitchFamily="50" charset="-127"/>
              <a:ea typeface="맑은 고딕" panose="020B0503020000020004" pitchFamily="50" charset="-127"/>
            </a:endParaRPr>
          </a:p>
          <a:p>
            <a:pPr>
              <a:lnSpc>
                <a:spcPts val="2900"/>
              </a:lnSpc>
              <a:tabLst>
                <a:tab pos="635000" algn="l"/>
              </a:tabLst>
            </a:pP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저소득층</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대학생</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등록금</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굴림" pitchFamily="18" charset="0"/>
              </a:rPr>
              <a:t>,</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생활비</a:t>
            </a:r>
            <a:r>
              <a:rPr lang="en-US" altLang="zh-CN" sz="2000" dirty="0" smtClean="0">
                <a:latin typeface="맑은 고딕" panose="020B0503020000020004" pitchFamily="50" charset="-127"/>
                <a:ea typeface="맑은 고딕" panose="020B0503020000020004" pitchFamily="50" charset="-127"/>
                <a:cs typeface="Times New Roman" pitchFamily="18" charset="0"/>
              </a:rPr>
              <a:t> </a:t>
            </a:r>
            <a:r>
              <a:rPr lang="en-US" altLang="zh-CN" sz="2000" dirty="0" smtClean="0">
                <a:solidFill>
                  <a:srgbClr val="000000"/>
                </a:solidFill>
                <a:latin typeface="맑은 고딕" panose="020B0503020000020004" pitchFamily="50" charset="-127"/>
                <a:ea typeface="맑은 고딕" panose="020B0503020000020004" pitchFamily="50" charset="-127"/>
                <a:cs typeface="돋움" pitchFamily="18" charset="0"/>
              </a:rPr>
              <a:t>지원</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914013" y="637540"/>
            <a:ext cx="47625" cy="49529"/>
          </a:xfrm>
          <a:custGeom>
            <a:avLst/>
            <a:gdLst>
              <a:gd name="connsiteX0" fmla="*/ 23812 w 47625"/>
              <a:gd name="connsiteY0" fmla="*/ 0 h 49529"/>
              <a:gd name="connsiteX1" fmla="*/ 23812 w 47625"/>
              <a:gd name="connsiteY1" fmla="*/ 49529 h 49529"/>
            </a:gdLst>
            <a:ahLst/>
            <a:cxnLst>
              <a:cxn ang="0">
                <a:pos x="connsiteX0" y="connsiteY0"/>
              </a:cxn>
              <a:cxn ang="1">
                <a:pos x="connsiteX1" y="connsiteY1"/>
              </a:cxn>
            </a:cxnLst>
            <a:rect l="l" t="t" r="r" b="b"/>
            <a:pathLst>
              <a:path w="47625" h="49529">
                <a:moveTo>
                  <a:pt x="23812" y="0"/>
                </a:moveTo>
                <a:lnTo>
                  <a:pt x="23812" y="49529"/>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Freeform 3"/>
          <p:cNvSpPr/>
          <p:nvPr/>
        </p:nvSpPr>
        <p:spPr>
          <a:xfrm>
            <a:off x="3867912" y="410845"/>
            <a:ext cx="154305" cy="204215"/>
          </a:xfrm>
          <a:custGeom>
            <a:avLst/>
            <a:gdLst>
              <a:gd name="connsiteX0" fmla="*/ 65913 w 154305"/>
              <a:gd name="connsiteY0" fmla="*/ 0 h 204215"/>
              <a:gd name="connsiteX1" fmla="*/ 39497 w 154305"/>
              <a:gd name="connsiteY1" fmla="*/ 2159 h 204215"/>
              <a:gd name="connsiteX2" fmla="*/ 12191 w 154305"/>
              <a:gd name="connsiteY2" fmla="*/ 9144 h 204215"/>
              <a:gd name="connsiteX3" fmla="*/ 1905 w 154305"/>
              <a:gd name="connsiteY3" fmla="*/ 17906 h 204215"/>
              <a:gd name="connsiteX4" fmla="*/ 0 w 154305"/>
              <a:gd name="connsiteY4" fmla="*/ 30479 h 204215"/>
              <a:gd name="connsiteX5" fmla="*/ 3809 w 154305"/>
              <a:gd name="connsiteY5" fmla="*/ 55625 h 204215"/>
              <a:gd name="connsiteX6" fmla="*/ 30860 w 154305"/>
              <a:gd name="connsiteY6" fmla="*/ 43052 h 204215"/>
              <a:gd name="connsiteX7" fmla="*/ 61340 w 154305"/>
              <a:gd name="connsiteY7" fmla="*/ 38100 h 204215"/>
              <a:gd name="connsiteX8" fmla="*/ 95885 w 154305"/>
              <a:gd name="connsiteY8" fmla="*/ 46863 h 204215"/>
              <a:gd name="connsiteX9" fmla="*/ 110490 w 154305"/>
              <a:gd name="connsiteY9" fmla="*/ 74675 h 204215"/>
              <a:gd name="connsiteX10" fmla="*/ 101980 w 154305"/>
              <a:gd name="connsiteY10" fmla="*/ 100837 h 204215"/>
              <a:gd name="connsiteX11" fmla="*/ 83058 w 154305"/>
              <a:gd name="connsiteY11" fmla="*/ 123444 h 204215"/>
              <a:gd name="connsiteX12" fmla="*/ 59690 w 154305"/>
              <a:gd name="connsiteY12" fmla="*/ 154304 h 204215"/>
              <a:gd name="connsiteX13" fmla="*/ 50291 w 154305"/>
              <a:gd name="connsiteY13" fmla="*/ 189356 h 204215"/>
              <a:gd name="connsiteX14" fmla="*/ 50291 w 154305"/>
              <a:gd name="connsiteY14" fmla="*/ 204215 h 204215"/>
              <a:gd name="connsiteX15" fmla="*/ 90297 w 154305"/>
              <a:gd name="connsiteY15" fmla="*/ 204215 h 204215"/>
              <a:gd name="connsiteX16" fmla="*/ 90297 w 154305"/>
              <a:gd name="connsiteY16" fmla="*/ 190500 h 204215"/>
              <a:gd name="connsiteX17" fmla="*/ 97536 w 154305"/>
              <a:gd name="connsiteY17" fmla="*/ 167259 h 204215"/>
              <a:gd name="connsiteX18" fmla="*/ 113157 w 154305"/>
              <a:gd name="connsiteY18" fmla="*/ 145922 h 204215"/>
              <a:gd name="connsiteX19" fmla="*/ 119633 w 154305"/>
              <a:gd name="connsiteY19" fmla="*/ 138302 h 204215"/>
              <a:gd name="connsiteX20" fmla="*/ 144017 w 154305"/>
              <a:gd name="connsiteY20" fmla="*/ 107060 h 204215"/>
              <a:gd name="connsiteX21" fmla="*/ 154305 w 154305"/>
              <a:gd name="connsiteY21" fmla="*/ 72390 h 204215"/>
              <a:gd name="connsiteX22" fmla="*/ 146685 w 154305"/>
              <a:gd name="connsiteY22" fmla="*/ 41402 h 204215"/>
              <a:gd name="connsiteX23" fmla="*/ 126491 w 154305"/>
              <a:gd name="connsiteY23" fmla="*/ 18669 h 204215"/>
              <a:gd name="connsiteX24" fmla="*/ 98297 w 154305"/>
              <a:gd name="connsiteY24" fmla="*/ 4825 h 204215"/>
              <a:gd name="connsiteX25" fmla="*/ 65913 w 154305"/>
              <a:gd name="connsiteY25" fmla="*/ 0 h 2042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Lst>
            <a:rect l="l" t="t" r="r" b="b"/>
            <a:pathLst>
              <a:path w="154305" h="204215">
                <a:moveTo>
                  <a:pt x="65913" y="0"/>
                </a:moveTo>
                <a:cubicBezTo>
                  <a:pt x="57277" y="0"/>
                  <a:pt x="48513" y="761"/>
                  <a:pt x="39497" y="2159"/>
                </a:cubicBezTo>
                <a:cubicBezTo>
                  <a:pt x="30479" y="3555"/>
                  <a:pt x="21336" y="5841"/>
                  <a:pt x="12191" y="9144"/>
                </a:cubicBezTo>
                <a:cubicBezTo>
                  <a:pt x="7366" y="11175"/>
                  <a:pt x="3936" y="14096"/>
                  <a:pt x="1905" y="17906"/>
                </a:cubicBezTo>
                <a:cubicBezTo>
                  <a:pt x="-127" y="21716"/>
                  <a:pt x="-761" y="25907"/>
                  <a:pt x="0" y="30479"/>
                </a:cubicBezTo>
                <a:lnTo>
                  <a:pt x="3809" y="55625"/>
                </a:lnTo>
                <a:cubicBezTo>
                  <a:pt x="12191" y="50545"/>
                  <a:pt x="21209" y="46354"/>
                  <a:pt x="30860" y="43052"/>
                </a:cubicBezTo>
                <a:cubicBezTo>
                  <a:pt x="40513" y="39751"/>
                  <a:pt x="50672" y="38100"/>
                  <a:pt x="61340" y="38100"/>
                </a:cubicBezTo>
                <a:cubicBezTo>
                  <a:pt x="74548" y="38100"/>
                  <a:pt x="86105" y="41021"/>
                  <a:pt x="95885" y="46863"/>
                </a:cubicBezTo>
                <a:cubicBezTo>
                  <a:pt x="105663" y="52704"/>
                  <a:pt x="110490" y="61975"/>
                  <a:pt x="110490" y="74675"/>
                </a:cubicBezTo>
                <a:cubicBezTo>
                  <a:pt x="110490" y="83820"/>
                  <a:pt x="107696" y="92583"/>
                  <a:pt x="101980" y="100837"/>
                </a:cubicBezTo>
                <a:cubicBezTo>
                  <a:pt x="96266" y="109092"/>
                  <a:pt x="89916" y="116585"/>
                  <a:pt x="83058" y="123444"/>
                </a:cubicBezTo>
                <a:cubicBezTo>
                  <a:pt x="73659" y="134111"/>
                  <a:pt x="65913" y="144398"/>
                  <a:pt x="59690" y="154304"/>
                </a:cubicBezTo>
                <a:cubicBezTo>
                  <a:pt x="53467" y="164210"/>
                  <a:pt x="50291" y="175895"/>
                  <a:pt x="50291" y="189356"/>
                </a:cubicBezTo>
                <a:lnTo>
                  <a:pt x="50291" y="204215"/>
                </a:lnTo>
                <a:lnTo>
                  <a:pt x="90297" y="204215"/>
                </a:lnTo>
                <a:lnTo>
                  <a:pt x="90297" y="190500"/>
                </a:lnTo>
                <a:cubicBezTo>
                  <a:pt x="90297" y="182371"/>
                  <a:pt x="92709" y="174625"/>
                  <a:pt x="97536" y="167259"/>
                </a:cubicBezTo>
                <a:cubicBezTo>
                  <a:pt x="102361" y="159892"/>
                  <a:pt x="107569" y="152780"/>
                  <a:pt x="113157" y="145922"/>
                </a:cubicBezTo>
                <a:lnTo>
                  <a:pt x="119633" y="138302"/>
                </a:lnTo>
                <a:cubicBezTo>
                  <a:pt x="129032" y="127634"/>
                  <a:pt x="137159" y="117221"/>
                  <a:pt x="144017" y="107060"/>
                </a:cubicBezTo>
                <a:cubicBezTo>
                  <a:pt x="150876" y="96901"/>
                  <a:pt x="154305" y="85344"/>
                  <a:pt x="154305" y="72390"/>
                </a:cubicBezTo>
                <a:cubicBezTo>
                  <a:pt x="154305" y="60705"/>
                  <a:pt x="151765" y="50419"/>
                  <a:pt x="146685" y="41402"/>
                </a:cubicBezTo>
                <a:cubicBezTo>
                  <a:pt x="141605" y="32384"/>
                  <a:pt x="134873" y="24764"/>
                  <a:pt x="126491" y="18669"/>
                </a:cubicBezTo>
                <a:cubicBezTo>
                  <a:pt x="118363" y="12572"/>
                  <a:pt x="108966" y="8001"/>
                  <a:pt x="98297" y="4825"/>
                </a:cubicBezTo>
                <a:cubicBezTo>
                  <a:pt x="87629" y="1651"/>
                  <a:pt x="76835" y="0"/>
                  <a:pt x="65913" y="0"/>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683564" y="1628775"/>
            <a:ext cx="1522933" cy="360045"/>
          </a:xfrm>
          <a:custGeom>
            <a:avLst/>
            <a:gdLst>
              <a:gd name="connsiteX0" fmla="*/ 0 w 1522933"/>
              <a:gd name="connsiteY0" fmla="*/ 60071 h 360045"/>
              <a:gd name="connsiteX1" fmla="*/ 60007 w 1522933"/>
              <a:gd name="connsiteY1" fmla="*/ 0 h 360045"/>
              <a:gd name="connsiteX2" fmla="*/ 1462989 w 1522933"/>
              <a:gd name="connsiteY2" fmla="*/ 0 h 360045"/>
              <a:gd name="connsiteX3" fmla="*/ 1522933 w 1522933"/>
              <a:gd name="connsiteY3" fmla="*/ 60071 h 360045"/>
              <a:gd name="connsiteX4" fmla="*/ 1522933 w 1522933"/>
              <a:gd name="connsiteY4" fmla="*/ 300101 h 360045"/>
              <a:gd name="connsiteX5" fmla="*/ 1462989 w 1522933"/>
              <a:gd name="connsiteY5" fmla="*/ 360045 h 360045"/>
              <a:gd name="connsiteX6" fmla="*/ 60007 w 1522933"/>
              <a:gd name="connsiteY6" fmla="*/ 360045 h 360045"/>
              <a:gd name="connsiteX7" fmla="*/ 0 w 1522933"/>
              <a:gd name="connsiteY7" fmla="*/ 300101 h 360045"/>
              <a:gd name="connsiteX8" fmla="*/ 0 w 1522933"/>
              <a:gd name="connsiteY8" fmla="*/ 60071 h 36004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522933" h="360045">
                <a:moveTo>
                  <a:pt x="0" y="60071"/>
                </a:moveTo>
                <a:cubicBezTo>
                  <a:pt x="0" y="26923"/>
                  <a:pt x="26873" y="0"/>
                  <a:pt x="60007" y="0"/>
                </a:cubicBezTo>
                <a:lnTo>
                  <a:pt x="1462989" y="0"/>
                </a:lnTo>
                <a:cubicBezTo>
                  <a:pt x="1496136" y="0"/>
                  <a:pt x="1522933" y="26923"/>
                  <a:pt x="1522933" y="60071"/>
                </a:cubicBezTo>
                <a:lnTo>
                  <a:pt x="1522933" y="300101"/>
                </a:lnTo>
                <a:cubicBezTo>
                  <a:pt x="1522933" y="333247"/>
                  <a:pt x="1496136" y="360045"/>
                  <a:pt x="1462989" y="360045"/>
                </a:cubicBezTo>
                <a:lnTo>
                  <a:pt x="60007" y="360045"/>
                </a:lnTo>
                <a:cubicBezTo>
                  <a:pt x="26873" y="360045"/>
                  <a:pt x="0" y="333247"/>
                  <a:pt x="0" y="300101"/>
                </a:cubicBezTo>
                <a:lnTo>
                  <a:pt x="0" y="60071"/>
                </a:lnTo>
              </a:path>
            </a:pathLst>
          </a:custGeom>
          <a:solidFill>
            <a:srgbClr val="E6E3E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677214" y="1622425"/>
            <a:ext cx="1535633" cy="372745"/>
          </a:xfrm>
          <a:custGeom>
            <a:avLst/>
            <a:gdLst>
              <a:gd name="connsiteX0" fmla="*/ 6350 w 1535633"/>
              <a:gd name="connsiteY0" fmla="*/ 66421 h 372745"/>
              <a:gd name="connsiteX1" fmla="*/ 66357 w 1535633"/>
              <a:gd name="connsiteY1" fmla="*/ 6350 h 372745"/>
              <a:gd name="connsiteX2" fmla="*/ 1469339 w 1535633"/>
              <a:gd name="connsiteY2" fmla="*/ 6350 h 372745"/>
              <a:gd name="connsiteX3" fmla="*/ 1529283 w 1535633"/>
              <a:gd name="connsiteY3" fmla="*/ 66421 h 372745"/>
              <a:gd name="connsiteX4" fmla="*/ 1529283 w 1535633"/>
              <a:gd name="connsiteY4" fmla="*/ 306451 h 372745"/>
              <a:gd name="connsiteX5" fmla="*/ 1469339 w 1535633"/>
              <a:gd name="connsiteY5" fmla="*/ 366395 h 372745"/>
              <a:gd name="connsiteX6" fmla="*/ 66357 w 1535633"/>
              <a:gd name="connsiteY6" fmla="*/ 366395 h 372745"/>
              <a:gd name="connsiteX7" fmla="*/ 6350 w 1535633"/>
              <a:gd name="connsiteY7" fmla="*/ 306451 h 372745"/>
              <a:gd name="connsiteX8" fmla="*/ 6350 w 1535633"/>
              <a:gd name="connsiteY8" fmla="*/ 66421 h 37274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535633" h="372745">
                <a:moveTo>
                  <a:pt x="6350" y="66421"/>
                </a:moveTo>
                <a:cubicBezTo>
                  <a:pt x="6350" y="33273"/>
                  <a:pt x="33223" y="6350"/>
                  <a:pt x="66357" y="6350"/>
                </a:cubicBezTo>
                <a:lnTo>
                  <a:pt x="1469339" y="6350"/>
                </a:lnTo>
                <a:cubicBezTo>
                  <a:pt x="1502486" y="6350"/>
                  <a:pt x="1529283" y="33273"/>
                  <a:pt x="1529283" y="66421"/>
                </a:cubicBezTo>
                <a:lnTo>
                  <a:pt x="1529283" y="306451"/>
                </a:lnTo>
                <a:cubicBezTo>
                  <a:pt x="1529283" y="339597"/>
                  <a:pt x="1502486" y="366395"/>
                  <a:pt x="1469339" y="366395"/>
                </a:cubicBezTo>
                <a:lnTo>
                  <a:pt x="66357" y="366395"/>
                </a:lnTo>
                <a:cubicBezTo>
                  <a:pt x="33223" y="366395"/>
                  <a:pt x="6350" y="339597"/>
                  <a:pt x="6350" y="306451"/>
                </a:cubicBezTo>
                <a:lnTo>
                  <a:pt x="6350" y="66421"/>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712558" y="4399280"/>
            <a:ext cx="1522895" cy="360045"/>
          </a:xfrm>
          <a:custGeom>
            <a:avLst/>
            <a:gdLst>
              <a:gd name="connsiteX0" fmla="*/ 0 w 1522895"/>
              <a:gd name="connsiteY0" fmla="*/ 60071 h 360045"/>
              <a:gd name="connsiteX1" fmla="*/ 60020 w 1522895"/>
              <a:gd name="connsiteY1" fmla="*/ 0 h 360045"/>
              <a:gd name="connsiteX2" fmla="*/ 1462951 w 1522895"/>
              <a:gd name="connsiteY2" fmla="*/ 0 h 360045"/>
              <a:gd name="connsiteX3" fmla="*/ 1522895 w 1522895"/>
              <a:gd name="connsiteY3" fmla="*/ 60071 h 360045"/>
              <a:gd name="connsiteX4" fmla="*/ 1522895 w 1522895"/>
              <a:gd name="connsiteY4" fmla="*/ 300101 h 360045"/>
              <a:gd name="connsiteX5" fmla="*/ 1462951 w 1522895"/>
              <a:gd name="connsiteY5" fmla="*/ 360045 h 360045"/>
              <a:gd name="connsiteX6" fmla="*/ 60020 w 1522895"/>
              <a:gd name="connsiteY6" fmla="*/ 360045 h 360045"/>
              <a:gd name="connsiteX7" fmla="*/ 0 w 1522895"/>
              <a:gd name="connsiteY7" fmla="*/ 300101 h 360045"/>
              <a:gd name="connsiteX8" fmla="*/ 0 w 1522895"/>
              <a:gd name="connsiteY8" fmla="*/ 60071 h 36004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522895" h="360045">
                <a:moveTo>
                  <a:pt x="0" y="60071"/>
                </a:moveTo>
                <a:cubicBezTo>
                  <a:pt x="0" y="26924"/>
                  <a:pt x="26873" y="0"/>
                  <a:pt x="60020" y="0"/>
                </a:cubicBezTo>
                <a:lnTo>
                  <a:pt x="1462951" y="0"/>
                </a:lnTo>
                <a:cubicBezTo>
                  <a:pt x="1496098" y="0"/>
                  <a:pt x="1522895" y="26924"/>
                  <a:pt x="1522895" y="60071"/>
                </a:cubicBezTo>
                <a:lnTo>
                  <a:pt x="1522895" y="300101"/>
                </a:lnTo>
                <a:cubicBezTo>
                  <a:pt x="1522895" y="333248"/>
                  <a:pt x="1496098" y="360045"/>
                  <a:pt x="1462951" y="360045"/>
                </a:cubicBezTo>
                <a:lnTo>
                  <a:pt x="60020" y="360045"/>
                </a:lnTo>
                <a:cubicBezTo>
                  <a:pt x="26873" y="360045"/>
                  <a:pt x="0" y="333248"/>
                  <a:pt x="0" y="300101"/>
                </a:cubicBezTo>
                <a:lnTo>
                  <a:pt x="0" y="60071"/>
                </a:lnTo>
              </a:path>
            </a:pathLst>
          </a:custGeom>
          <a:solidFill>
            <a:srgbClr val="E6E3E2">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706208" y="4392930"/>
            <a:ext cx="1535595" cy="372745"/>
          </a:xfrm>
          <a:custGeom>
            <a:avLst/>
            <a:gdLst>
              <a:gd name="connsiteX0" fmla="*/ 6350 w 1535595"/>
              <a:gd name="connsiteY0" fmla="*/ 66421 h 372745"/>
              <a:gd name="connsiteX1" fmla="*/ 66370 w 1535595"/>
              <a:gd name="connsiteY1" fmla="*/ 6350 h 372745"/>
              <a:gd name="connsiteX2" fmla="*/ 1469301 w 1535595"/>
              <a:gd name="connsiteY2" fmla="*/ 6350 h 372745"/>
              <a:gd name="connsiteX3" fmla="*/ 1529245 w 1535595"/>
              <a:gd name="connsiteY3" fmla="*/ 66421 h 372745"/>
              <a:gd name="connsiteX4" fmla="*/ 1529245 w 1535595"/>
              <a:gd name="connsiteY4" fmla="*/ 306451 h 372745"/>
              <a:gd name="connsiteX5" fmla="*/ 1469301 w 1535595"/>
              <a:gd name="connsiteY5" fmla="*/ 366395 h 372745"/>
              <a:gd name="connsiteX6" fmla="*/ 66370 w 1535595"/>
              <a:gd name="connsiteY6" fmla="*/ 366395 h 372745"/>
              <a:gd name="connsiteX7" fmla="*/ 6350 w 1535595"/>
              <a:gd name="connsiteY7" fmla="*/ 306451 h 372745"/>
              <a:gd name="connsiteX8" fmla="*/ 6350 w 1535595"/>
              <a:gd name="connsiteY8" fmla="*/ 66421 h 37274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535595" h="372745">
                <a:moveTo>
                  <a:pt x="6350" y="66421"/>
                </a:moveTo>
                <a:cubicBezTo>
                  <a:pt x="6350" y="33274"/>
                  <a:pt x="33223" y="6350"/>
                  <a:pt x="66370" y="6350"/>
                </a:cubicBezTo>
                <a:lnTo>
                  <a:pt x="1469301" y="6350"/>
                </a:lnTo>
                <a:cubicBezTo>
                  <a:pt x="1502448" y="6350"/>
                  <a:pt x="1529245" y="33274"/>
                  <a:pt x="1529245" y="66421"/>
                </a:cubicBezTo>
                <a:lnTo>
                  <a:pt x="1529245" y="306451"/>
                </a:lnTo>
                <a:cubicBezTo>
                  <a:pt x="1529245" y="339598"/>
                  <a:pt x="1502448" y="366395"/>
                  <a:pt x="1469301" y="366395"/>
                </a:cubicBezTo>
                <a:lnTo>
                  <a:pt x="66370" y="366395"/>
                </a:lnTo>
                <a:cubicBezTo>
                  <a:pt x="33223" y="366395"/>
                  <a:pt x="6350" y="339598"/>
                  <a:pt x="6350" y="306451"/>
                </a:cubicBezTo>
                <a:lnTo>
                  <a:pt x="6350" y="66421"/>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304800" y="355600"/>
            <a:ext cx="139700" cy="330200"/>
          </a:xfrm>
          <a:prstGeom prst="rect">
            <a:avLst/>
          </a:prstGeom>
          <a:noFill/>
        </p:spPr>
      </p:pic>
      <p:pic>
        <p:nvPicPr>
          <p:cNvPr id="10" name="Picture 3"/>
          <p:cNvPicPr>
            <a:picLocks noChangeAspect="1" noChangeArrowheads="1"/>
          </p:cNvPicPr>
          <p:nvPr/>
        </p:nvPicPr>
        <p:blipFill>
          <a:blip r:embed="rId3"/>
          <a:srcRect/>
          <a:stretch>
            <a:fillRect/>
          </a:stretch>
        </p:blipFill>
        <p:spPr bwMode="auto">
          <a:xfrm>
            <a:off x="1117600" y="355600"/>
            <a:ext cx="2921000" cy="381000"/>
          </a:xfrm>
          <a:prstGeom prst="rect">
            <a:avLst/>
          </a:prstGeom>
          <a:noFill/>
        </p:spPr>
      </p:pic>
      <p:pic>
        <p:nvPicPr>
          <p:cNvPr id="11" name="Picture 3"/>
          <p:cNvPicPr>
            <a:picLocks noChangeAspect="1" noChangeArrowheads="1"/>
          </p:cNvPicPr>
          <p:nvPr/>
        </p:nvPicPr>
        <p:blipFill>
          <a:blip r:embed="rId4"/>
          <a:srcRect/>
          <a:stretch>
            <a:fillRect/>
          </a:stretch>
        </p:blipFill>
        <p:spPr bwMode="auto">
          <a:xfrm>
            <a:off x="4470400" y="6616700"/>
            <a:ext cx="215900" cy="152400"/>
          </a:xfrm>
          <a:prstGeom prst="rect">
            <a:avLst/>
          </a:prstGeom>
          <a:noFill/>
        </p:spPr>
      </p:pic>
      <p:pic>
        <p:nvPicPr>
          <p:cNvPr id="12" name="Picture 3"/>
          <p:cNvPicPr>
            <a:picLocks noChangeAspect="1" noChangeArrowheads="1"/>
          </p:cNvPicPr>
          <p:nvPr/>
        </p:nvPicPr>
        <p:blipFill>
          <a:blip r:embed="rId5"/>
          <a:srcRect/>
          <a:stretch>
            <a:fillRect/>
          </a:stretch>
        </p:blipFill>
        <p:spPr bwMode="auto">
          <a:xfrm>
            <a:off x="0" y="0"/>
            <a:ext cx="9144000" cy="6845300"/>
          </a:xfrm>
          <a:prstGeom prst="rect">
            <a:avLst/>
          </a:prstGeom>
          <a:noFill/>
        </p:spPr>
      </p:pic>
      <p:graphicFrame>
        <p:nvGraphicFramePr>
          <p:cNvPr id="13" name="表格 4"/>
          <p:cNvGraphicFramePr>
            <a:graphicFrameLocks noGrp="1"/>
          </p:cNvGraphicFramePr>
          <p:nvPr>
            <p:extLst>
              <p:ext uri="{D42A27DB-BD31-4B8C-83A1-F6EECF244321}">
                <p14:modId xmlns:p14="http://schemas.microsoft.com/office/powerpoint/2010/main" val="1962987806"/>
              </p:ext>
            </p:extLst>
          </p:nvPr>
        </p:nvGraphicFramePr>
        <p:xfrm>
          <a:off x="2638552" y="2035809"/>
          <a:ext cx="5112639" cy="1112519"/>
        </p:xfrm>
        <a:graphic>
          <a:graphicData uri="http://schemas.openxmlformats.org/drawingml/2006/table">
            <a:tbl>
              <a:tblPr/>
              <a:tblGrid>
                <a:gridCol w="1080135">
                  <a:extLst>
                    <a:ext uri="{9D8B030D-6E8A-4147-A177-3AD203B41FA5}">
                      <a16:colId xmlns:a16="http://schemas.microsoft.com/office/drawing/2014/main" val="20000"/>
                    </a:ext>
                  </a:extLst>
                </a:gridCol>
                <a:gridCol w="1368171">
                  <a:extLst>
                    <a:ext uri="{9D8B030D-6E8A-4147-A177-3AD203B41FA5}">
                      <a16:colId xmlns:a16="http://schemas.microsoft.com/office/drawing/2014/main" val="20001"/>
                    </a:ext>
                  </a:extLst>
                </a:gridCol>
                <a:gridCol w="1368171">
                  <a:extLst>
                    <a:ext uri="{9D8B030D-6E8A-4147-A177-3AD203B41FA5}">
                      <a16:colId xmlns:a16="http://schemas.microsoft.com/office/drawing/2014/main" val="20002"/>
                    </a:ext>
                  </a:extLst>
                </a:gridCol>
                <a:gridCol w="1296162">
                  <a:extLst>
                    <a:ext uri="{9D8B030D-6E8A-4147-A177-3AD203B41FA5}">
                      <a16:colId xmlns:a16="http://schemas.microsoft.com/office/drawing/2014/main" val="20003"/>
                    </a:ext>
                  </a:extLst>
                </a:gridCol>
              </a:tblGrid>
              <a:tr h="370840">
                <a:tc rowSpan="2">
                  <a:txBody>
                    <a:bodyPr/>
                    <a:lstStyle/>
                    <a:p>
                      <a:pPr algn="ctr"/>
                      <a:r>
                        <a:rPr lang="en-US" altLang="zh-CN" sz="1596" dirty="0" smtClean="0">
                          <a:solidFill>
                            <a:srgbClr val="FF0000"/>
                          </a:solidFill>
                          <a:latin typeface="돋움" pitchFamily="18" charset="0"/>
                          <a:cs typeface="돋움" pitchFamily="18" charset="0"/>
                        </a:rPr>
                        <a:t>1일최대</a:t>
                      </a:r>
                      <a:endParaRPr lang="zh-CN" altLang="en-US" sz="1596" dirty="0" smtClean="0">
                        <a:solidFill>
                          <a:srgbClr val="FF0000"/>
                        </a:solidFill>
                        <a:latin typeface="돋움" pitchFamily="18" charset="0"/>
                        <a:cs typeface="돋움" pitchFamily="18" charset="0"/>
                      </a:endParaRPr>
                    </a:p>
                  </a:txBody>
                  <a:tcPr>
                    <a:lnL w="0" cmpd="sng">
                      <a:solidFill>
                        <a:srgbClr val="000000"/>
                      </a:solidFill>
                      <a:prstDash val="solid"/>
                    </a:lnL>
                    <a:lnR w="0" cap="flat" cmpd="sng" algn="ctr">
                      <a:solidFill>
                        <a:srgbClr val="000000"/>
                      </a:solidFill>
                      <a:prstDash val="solid"/>
                      <a:round/>
                      <a:headEnd type="none" w="med" len="med"/>
                      <a:tailEnd type="none" w="med" len="med"/>
                    </a:lnR>
                    <a:lnT w="0" cmpd="sng">
                      <a:solidFill>
                        <a:srgbClr val="000000"/>
                      </a:solidFill>
                      <a:prstDash val="solid"/>
                    </a:lnT>
                    <a:lnB w="0" cap="flat" cmpd="sng" algn="ctr">
                      <a:solidFill>
                        <a:srgbClr val="000000"/>
                      </a:solidFill>
                      <a:prstDash val="solid"/>
                      <a:round/>
                      <a:headEnd type="none" w="med" len="med"/>
                      <a:tailEnd type="none" w="med" len="med"/>
                    </a:lnB>
                    <a:solidFill>
                      <a:srgbClr val="D9D9D9"/>
                    </a:solidFill>
                  </a:tcPr>
                </a:tc>
                <a:tc gridSpan="2">
                  <a:txBody>
                    <a:bodyPr/>
                    <a:lstStyle/>
                    <a:p>
                      <a:pPr algn="ctr"/>
                      <a:r>
                        <a:rPr lang="en-US" altLang="zh-CN" sz="1596" dirty="0" smtClean="0">
                          <a:solidFill>
                            <a:srgbClr val="000000"/>
                          </a:solidFill>
                          <a:latin typeface="돋움" pitchFamily="18" charset="0"/>
                          <a:cs typeface="돋움" pitchFamily="18" charset="0"/>
                        </a:rPr>
                        <a:t>주당최대</a:t>
                      </a:r>
                      <a:endParaRPr lang="zh-CN" altLang="en-US" sz="1596" dirty="0" smtClean="0">
                        <a:solidFill>
                          <a:srgbClr val="00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tc hMerge="1">
                  <a:txBody>
                    <a:bodyPr/>
                    <a:lstStyle/>
                    <a:p>
                      <a:endParaRPr lang="zh-CN" altLang="en-US" dirty="0"/>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tc rowSpan="2">
                  <a:txBody>
                    <a:bodyPr/>
                    <a:lstStyle/>
                    <a:p>
                      <a:pPr algn="ctr"/>
                      <a:r>
                        <a:rPr lang="en-US" altLang="zh-CN" sz="1596" dirty="0" smtClean="0">
                          <a:solidFill>
                            <a:srgbClr val="FF0000"/>
                          </a:solidFill>
                          <a:latin typeface="돋움" pitchFamily="18" charset="0"/>
                          <a:cs typeface="돋움" pitchFamily="18" charset="0"/>
                        </a:rPr>
                        <a:t>학기당최대</a:t>
                      </a:r>
                      <a:endParaRPr lang="zh-CN" altLang="en-US" sz="1596" dirty="0" smtClean="0">
                        <a:solidFill>
                          <a:srgbClr val="FF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mpd="sng">
                      <a:solidFill>
                        <a:srgbClr val="000000"/>
                      </a:solidFill>
                      <a:prstDash val="soli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370840">
                <a:tc vMerge="1">
                  <a:txBody>
                    <a:bodyPr/>
                    <a:lstStyle/>
                    <a:p>
                      <a:endParaRPr lang="zh-CN" altLang="en-US" dirty="0"/>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tc>
                  <a:txBody>
                    <a:bodyPr/>
                    <a:lstStyle/>
                    <a:p>
                      <a:pPr algn="ctr"/>
                      <a:r>
                        <a:rPr lang="en-US" altLang="zh-CN" sz="1596" dirty="0" smtClean="0">
                          <a:solidFill>
                            <a:srgbClr val="000000"/>
                          </a:solidFill>
                          <a:latin typeface="돋움" pitchFamily="18" charset="0"/>
                          <a:cs typeface="돋움" pitchFamily="18" charset="0"/>
                        </a:rPr>
                        <a:t>학기중</a:t>
                      </a:r>
                      <a:endParaRPr lang="zh-CN" altLang="en-US" sz="1596" dirty="0" smtClean="0">
                        <a:solidFill>
                          <a:srgbClr val="00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tc>
                  <a:txBody>
                    <a:bodyPr/>
                    <a:lstStyle/>
                    <a:p>
                      <a:pPr algn="ctr"/>
                      <a:r>
                        <a:rPr lang="en-US" altLang="zh-CN" sz="1596" dirty="0" smtClean="0">
                          <a:solidFill>
                            <a:srgbClr val="FF0000"/>
                          </a:solidFill>
                          <a:latin typeface="돋움" pitchFamily="18" charset="0"/>
                          <a:cs typeface="돋움" pitchFamily="18" charset="0"/>
                        </a:rPr>
                        <a:t>방학중</a:t>
                      </a:r>
                      <a:endParaRPr lang="zh-CN" altLang="en-US" sz="1596" dirty="0" smtClean="0">
                        <a:solidFill>
                          <a:srgbClr val="FF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tc vMerge="1">
                  <a:txBody>
                    <a:bodyPr/>
                    <a:lstStyle/>
                    <a:p>
                      <a:endParaRPr lang="zh-CN" altLang="en-US" dirty="0"/>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1"/>
                  </a:ext>
                </a:extLst>
              </a:tr>
              <a:tr h="370839">
                <a:tc>
                  <a:txBody>
                    <a:bodyPr/>
                    <a:lstStyle/>
                    <a:p>
                      <a:pPr algn="ctr"/>
                      <a:r>
                        <a:rPr lang="en-US" altLang="zh-CN" sz="1596" dirty="0" smtClean="0">
                          <a:solidFill>
                            <a:srgbClr val="FF0000"/>
                          </a:solidFill>
                          <a:latin typeface="돋움" pitchFamily="18" charset="0"/>
                          <a:cs typeface="돋움" pitchFamily="18" charset="0"/>
                        </a:rPr>
                        <a:t>8시간</a:t>
                      </a:r>
                      <a:endParaRPr lang="zh-CN" altLang="en-US" sz="1596" dirty="0" smtClean="0">
                        <a:solidFill>
                          <a:srgbClr val="FF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mpd="sng">
                      <a:solidFill>
                        <a:srgbClr val="000000"/>
                      </a:solidFill>
                      <a:prstDash val="solid"/>
                    </a:lnB>
                    <a:solidFill>
                      <a:srgbClr val="FFFFFF"/>
                    </a:solidFill>
                  </a:tcPr>
                </a:tc>
                <a:tc>
                  <a:txBody>
                    <a:bodyPr/>
                    <a:lstStyle/>
                    <a:p>
                      <a:pPr algn="ctr"/>
                      <a:r>
                        <a:rPr lang="en-US" altLang="zh-CN" sz="1596" dirty="0" smtClean="0">
                          <a:solidFill>
                            <a:srgbClr val="000000"/>
                          </a:solidFill>
                          <a:latin typeface="돋움" pitchFamily="18" charset="0"/>
                          <a:cs typeface="돋움" pitchFamily="18" charset="0"/>
                        </a:rPr>
                        <a:t>20시간</a:t>
                      </a:r>
                      <a:endParaRPr lang="zh-CN" altLang="en-US" sz="1596" dirty="0" smtClean="0">
                        <a:solidFill>
                          <a:srgbClr val="00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FFFFFF"/>
                    </a:solidFill>
                  </a:tcPr>
                </a:tc>
                <a:tc>
                  <a:txBody>
                    <a:bodyPr/>
                    <a:lstStyle/>
                    <a:p>
                      <a:pPr algn="ctr"/>
                      <a:r>
                        <a:rPr lang="en-US" altLang="zh-CN" sz="1596" dirty="0" smtClean="0">
                          <a:solidFill>
                            <a:srgbClr val="FF0000"/>
                          </a:solidFill>
                          <a:latin typeface="돋움" pitchFamily="18" charset="0"/>
                          <a:cs typeface="돋움" pitchFamily="18" charset="0"/>
                        </a:rPr>
                        <a:t>40시간</a:t>
                      </a:r>
                      <a:endParaRPr lang="zh-CN" altLang="en-US" sz="1596" dirty="0" smtClean="0">
                        <a:solidFill>
                          <a:srgbClr val="FF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FFFFFF"/>
                    </a:solidFill>
                  </a:tcPr>
                </a:tc>
                <a:tc>
                  <a:txBody>
                    <a:bodyPr/>
                    <a:lstStyle/>
                    <a:p>
                      <a:pPr algn="ctr"/>
                      <a:r>
                        <a:rPr lang="en-US" altLang="zh-CN" sz="1596" dirty="0" smtClean="0">
                          <a:solidFill>
                            <a:srgbClr val="FF0000"/>
                          </a:solidFill>
                          <a:latin typeface="돋움" pitchFamily="18" charset="0"/>
                          <a:cs typeface="돋움" pitchFamily="18" charset="0"/>
                        </a:rPr>
                        <a:t>450시간</a:t>
                      </a:r>
                      <a:endParaRPr lang="zh-CN" altLang="en-US" sz="1596" dirty="0" smtClean="0">
                        <a:solidFill>
                          <a:srgbClr val="FF0000"/>
                        </a:solidFill>
                        <a:latin typeface="돋움" pitchFamily="18" charset="0"/>
                        <a:cs typeface="돋움" pitchFamily="18" charset="0"/>
                      </a:endParaRPr>
                    </a:p>
                  </a:txBody>
                  <a:tcPr>
                    <a:lnL w="0" cap="flat" cmpd="sng" algn="ctr">
                      <a:solidFill>
                        <a:srgbClr val="000000"/>
                      </a:solidFill>
                      <a:prstDash val="solid"/>
                      <a:round/>
                      <a:headEnd type="none" w="med" len="med"/>
                      <a:tailEnd type="none" w="med" len="med"/>
                    </a:lnL>
                    <a:lnR w="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bl>
          </a:graphicData>
        </a:graphic>
      </p:graphicFrame>
      <p:sp>
        <p:nvSpPr>
          <p:cNvPr id="2" name="TextBox 1"/>
          <p:cNvSpPr txBox="1"/>
          <p:nvPr/>
        </p:nvSpPr>
        <p:spPr>
          <a:xfrm>
            <a:off x="2463800" y="4533900"/>
            <a:ext cx="152400" cy="571500"/>
          </a:xfrm>
          <a:prstGeom prst="rect">
            <a:avLst/>
          </a:prstGeom>
          <a:noFill/>
        </p:spPr>
        <p:txBody>
          <a:bodyPr wrap="none" lIns="0" tIns="0" rIns="0" rtlCol="0">
            <a:spAutoFit/>
          </a:bodyPr>
          <a:lstStyle/>
          <a:p>
            <a:pPr>
              <a:lnSpc>
                <a:spcPts val="1300"/>
              </a:lnSpc>
              <a:tabLst/>
            </a:pPr>
            <a:r>
              <a:rPr lang="en-US" altLang="zh-CN" sz="1356" dirty="0" smtClean="0">
                <a:solidFill>
                  <a:srgbClr val="FFC000"/>
                </a:solidFill>
                <a:latin typeface="Haan Wing2" pitchFamily="18" charset="0"/>
                <a:cs typeface="Haan Wing2" pitchFamily="18" charset="0"/>
              </a:rPr>
              <a:t>▶</a:t>
            </a:r>
          </a:p>
          <a:p>
            <a:pPr>
              <a:lnSpc>
                <a:spcPts val="1000"/>
              </a:lnSpc>
            </a:pPr>
            <a:endParaRPr lang="en-US" altLang="zh-CN" dirty="0" smtClean="0"/>
          </a:p>
          <a:p>
            <a:pPr>
              <a:lnSpc>
                <a:spcPts val="2200"/>
              </a:lnSpc>
              <a:tabLst/>
            </a:pPr>
            <a:r>
              <a:rPr lang="en-US" altLang="zh-CN" sz="1356" dirty="0" smtClean="0">
                <a:solidFill>
                  <a:srgbClr val="FFC000"/>
                </a:solidFill>
                <a:latin typeface="Haan Wing2" pitchFamily="18" charset="0"/>
                <a:cs typeface="Haan Wing2" pitchFamily="18" charset="0"/>
              </a:rPr>
              <a:t>▶</a:t>
            </a:r>
          </a:p>
        </p:txBody>
      </p:sp>
      <p:sp>
        <p:nvSpPr>
          <p:cNvPr id="14" name="TextBox 1"/>
          <p:cNvSpPr txBox="1"/>
          <p:nvPr/>
        </p:nvSpPr>
        <p:spPr>
          <a:xfrm>
            <a:off x="2717800" y="4495800"/>
            <a:ext cx="3741409" cy="995144"/>
          </a:xfrm>
          <a:prstGeom prst="rect">
            <a:avLst/>
          </a:prstGeom>
          <a:noFill/>
        </p:spPr>
        <p:txBody>
          <a:bodyPr wrap="none" lIns="0" tIns="0" rIns="0" rtlCol="0">
            <a:spAutoFit/>
          </a:bodyPr>
          <a:lstStyle/>
          <a:p>
            <a:pPr>
              <a:lnSpc>
                <a:spcPts val="1800"/>
              </a:lnSpc>
              <a:tabLst>
                <a:tab pos="88900" algn="l"/>
              </a:tabLst>
            </a:pPr>
            <a:r>
              <a:rPr lang="en-US" altLang="zh-CN" dirty="0" smtClean="0"/>
              <a:t>	</a:t>
            </a:r>
            <a:r>
              <a:rPr lang="en-US" altLang="zh-CN" sz="1800" dirty="0" smtClean="0">
                <a:solidFill>
                  <a:srgbClr val="000000"/>
                </a:solidFill>
                <a:latin typeface="돋움" pitchFamily="18" charset="0"/>
                <a:cs typeface="돋움" pitchFamily="18" charset="0"/>
              </a:rPr>
              <a:t>교내근로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9,000</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원</a:t>
            </a:r>
          </a:p>
          <a:p>
            <a:pPr>
              <a:lnSpc>
                <a:spcPts val="1000"/>
              </a:lnSpc>
            </a:pPr>
            <a:endParaRPr lang="en-US" altLang="zh-CN" dirty="0" smtClean="0"/>
          </a:p>
          <a:p>
            <a:pPr>
              <a:lnSpc>
                <a:spcPts val="2200"/>
              </a:lnSpc>
              <a:tabLst>
                <a:tab pos="88900" algn="l"/>
              </a:tabLst>
            </a:pPr>
            <a:r>
              <a:rPr lang="en-US" altLang="zh-CN" dirty="0" smtClean="0"/>
              <a:t>	</a:t>
            </a:r>
            <a:r>
              <a:rPr lang="en-US" altLang="zh-CN" sz="1800" dirty="0" smtClean="0">
                <a:solidFill>
                  <a:srgbClr val="000000"/>
                </a:solidFill>
                <a:latin typeface="돋움" pitchFamily="18" charset="0"/>
                <a:cs typeface="돋움" pitchFamily="18" charset="0"/>
              </a:rPr>
              <a:t>교외근로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11,150</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원</a:t>
            </a:r>
            <a:endParaRPr lang="en-US" altLang="zh-CN" sz="1404" dirty="0" smtClean="0">
              <a:solidFill>
                <a:srgbClr val="000000"/>
              </a:solidFill>
              <a:latin typeface="돋움" pitchFamily="18" charset="0"/>
              <a:cs typeface="돋움" pitchFamily="18" charset="0"/>
            </a:endParaRPr>
          </a:p>
          <a:p>
            <a:pPr>
              <a:lnSpc>
                <a:spcPts val="1000"/>
              </a:lnSpc>
            </a:pPr>
            <a:endParaRPr lang="en-US" altLang="zh-CN" dirty="0" smtClean="0"/>
          </a:p>
          <a:p>
            <a:pPr>
              <a:lnSpc>
                <a:spcPts val="1400"/>
              </a:lnSpc>
              <a:tabLst>
                <a:tab pos="88900" algn="l"/>
              </a:tabLst>
            </a:pPr>
            <a:r>
              <a:rPr lang="en-US" altLang="zh-CN" sz="1200" dirty="0" smtClean="0">
                <a:solidFill>
                  <a:srgbClr val="000000"/>
                </a:solidFill>
                <a:latin typeface="돋움" pitchFamily="18" charset="0"/>
                <a:cs typeface="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사업자등록번호를</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기준으로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교내</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교외</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근로로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돋움" pitchFamily="18" charset="0"/>
                <a:cs typeface="돋움" pitchFamily="18" charset="0"/>
              </a:rPr>
              <a:t>구분</a:t>
            </a:r>
          </a:p>
        </p:txBody>
      </p:sp>
      <p:sp>
        <p:nvSpPr>
          <p:cNvPr id="15" name="TextBox 1"/>
          <p:cNvSpPr txBox="1"/>
          <p:nvPr/>
        </p:nvSpPr>
        <p:spPr>
          <a:xfrm>
            <a:off x="685800" y="1701800"/>
            <a:ext cx="1384995" cy="302647"/>
          </a:xfrm>
          <a:prstGeom prst="rect">
            <a:avLst/>
          </a:prstGeom>
          <a:noFill/>
        </p:spPr>
        <p:txBody>
          <a:bodyPr wrap="none" lIns="0" tIns="0" rIns="0" rtlCol="0">
            <a:spAutoFit/>
          </a:bodyPr>
          <a:lstStyle/>
          <a:p>
            <a:pPr>
              <a:lnSpc>
                <a:spcPts val="2000"/>
              </a:lnSpc>
              <a:tabLst/>
            </a:pPr>
            <a:r>
              <a:rPr lang="en-US" altLang="zh-CN" dirty="0" smtClean="0">
                <a:solidFill>
                  <a:srgbClr val="000000"/>
                </a:solidFill>
                <a:latin typeface="돋움" pitchFamily="18" charset="0"/>
                <a:cs typeface="돋움" pitchFamily="18" charset="0"/>
              </a:rPr>
              <a:t>근로가능시간</a:t>
            </a:r>
          </a:p>
        </p:txBody>
      </p:sp>
      <p:sp>
        <p:nvSpPr>
          <p:cNvPr id="16" name="TextBox 1"/>
          <p:cNvSpPr txBox="1"/>
          <p:nvPr/>
        </p:nvSpPr>
        <p:spPr>
          <a:xfrm>
            <a:off x="2336800" y="1752600"/>
            <a:ext cx="165100" cy="190500"/>
          </a:xfrm>
          <a:prstGeom prst="rect">
            <a:avLst/>
          </a:prstGeom>
          <a:noFill/>
        </p:spPr>
        <p:txBody>
          <a:bodyPr wrap="none" lIns="0" tIns="0" rIns="0" rtlCol="0">
            <a:spAutoFit/>
          </a:bodyPr>
          <a:lstStyle/>
          <a:p>
            <a:pPr>
              <a:lnSpc>
                <a:spcPts val="1500"/>
              </a:lnSpc>
              <a:tabLst/>
            </a:pPr>
            <a:r>
              <a:rPr lang="en-US" altLang="zh-CN" sz="1500" dirty="0" smtClean="0">
                <a:solidFill>
                  <a:srgbClr val="FFC000"/>
                </a:solidFill>
                <a:latin typeface="Haan Wing2" pitchFamily="18" charset="0"/>
                <a:cs typeface="Haan Wing2" pitchFamily="18" charset="0"/>
              </a:rPr>
              <a:t>▶</a:t>
            </a:r>
          </a:p>
        </p:txBody>
      </p:sp>
      <p:sp>
        <p:nvSpPr>
          <p:cNvPr id="17" name="TextBox 1"/>
          <p:cNvSpPr txBox="1"/>
          <p:nvPr/>
        </p:nvSpPr>
        <p:spPr>
          <a:xfrm>
            <a:off x="2679700" y="1168400"/>
            <a:ext cx="3314700" cy="812800"/>
          </a:xfrm>
          <a:prstGeom prst="rect">
            <a:avLst/>
          </a:prstGeom>
          <a:noFill/>
        </p:spPr>
        <p:txBody>
          <a:bodyPr wrap="none" lIns="0" tIns="0" rIns="0" rtlCol="0">
            <a:spAutoFit/>
          </a:bodyPr>
          <a:lstStyle/>
          <a:p>
            <a:pPr>
              <a:lnSpc>
                <a:spcPts val="2400"/>
              </a:lnSpc>
              <a:tabLst>
                <a:tab pos="419100" algn="l"/>
              </a:tabLst>
            </a:pPr>
            <a:r>
              <a:rPr lang="en-US" altLang="zh-CN" dirty="0" smtClean="0"/>
              <a:t>	</a:t>
            </a:r>
            <a:r>
              <a:rPr lang="en-US" altLang="zh-CN" sz="2400" dirty="0" smtClean="0">
                <a:solidFill>
                  <a:srgbClr val="000000"/>
                </a:solidFill>
                <a:latin typeface="돋움" pitchFamily="18" charset="0"/>
                <a:cs typeface="돋움" pitchFamily="18" charset="0"/>
              </a:rPr>
              <a:t>&lt;</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돋움" pitchFamily="18" charset="0"/>
                <a:cs typeface="돋움" pitchFamily="18" charset="0"/>
              </a:rPr>
              <a:t>근로가능시간과</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돋움" pitchFamily="18" charset="0"/>
                <a:cs typeface="돋움" pitchFamily="18" charset="0"/>
              </a:rPr>
              <a:t>시급</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돋움" pitchFamily="18" charset="0"/>
                <a:cs typeface="돋움" pitchFamily="18" charset="0"/>
              </a:rPr>
              <a:t>&gt;</a:t>
            </a:r>
          </a:p>
          <a:p>
            <a:pPr>
              <a:lnSpc>
                <a:spcPts val="1000"/>
              </a:lnSpc>
            </a:pPr>
            <a:endParaRPr lang="en-US" altLang="zh-CN" dirty="0" smtClean="0"/>
          </a:p>
          <a:p>
            <a:pPr>
              <a:lnSpc>
                <a:spcPts val="3000"/>
              </a:lnSpc>
              <a:tabLst>
                <a:tab pos="419100" algn="l"/>
              </a:tabLst>
            </a:pPr>
            <a:r>
              <a:rPr lang="en-US" altLang="zh-CN" sz="2004" dirty="0" smtClean="0">
                <a:solidFill>
                  <a:srgbClr val="000000"/>
                </a:solidFill>
                <a:latin typeface="돋움" pitchFamily="18" charset="0"/>
                <a:cs typeface="돋움" pitchFamily="18" charset="0"/>
              </a:rPr>
              <a:t>최대</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돋움" pitchFamily="18" charset="0"/>
                <a:cs typeface="돋움" pitchFamily="18" charset="0"/>
              </a:rPr>
              <a:t>근로가능시간</a:t>
            </a:r>
          </a:p>
        </p:txBody>
      </p:sp>
      <p:sp>
        <p:nvSpPr>
          <p:cNvPr id="18" name="TextBox 1"/>
          <p:cNvSpPr txBox="1"/>
          <p:nvPr/>
        </p:nvSpPr>
        <p:spPr>
          <a:xfrm>
            <a:off x="2336800" y="3733800"/>
            <a:ext cx="152400" cy="165100"/>
          </a:xfrm>
          <a:prstGeom prst="rect">
            <a:avLst/>
          </a:prstGeom>
          <a:noFill/>
        </p:spPr>
        <p:txBody>
          <a:bodyPr wrap="none" lIns="0" tIns="0" rIns="0" rtlCol="0">
            <a:spAutoFit/>
          </a:bodyPr>
          <a:lstStyle/>
          <a:p>
            <a:pPr>
              <a:lnSpc>
                <a:spcPts val="1300"/>
              </a:lnSpc>
              <a:tabLst/>
            </a:pPr>
            <a:r>
              <a:rPr lang="en-US" altLang="zh-CN" sz="1356" dirty="0" smtClean="0">
                <a:solidFill>
                  <a:srgbClr val="FFC000"/>
                </a:solidFill>
                <a:latin typeface="Haan Wing2" pitchFamily="18" charset="0"/>
                <a:cs typeface="Haan Wing2" pitchFamily="18" charset="0"/>
              </a:rPr>
              <a:t>▶</a:t>
            </a:r>
          </a:p>
        </p:txBody>
      </p:sp>
      <p:sp>
        <p:nvSpPr>
          <p:cNvPr id="19" name="TextBox 1"/>
          <p:cNvSpPr txBox="1"/>
          <p:nvPr/>
        </p:nvSpPr>
        <p:spPr>
          <a:xfrm>
            <a:off x="2616200" y="3276600"/>
            <a:ext cx="4889500" cy="660400"/>
          </a:xfrm>
          <a:prstGeom prst="rect">
            <a:avLst/>
          </a:prstGeom>
          <a:noFill/>
        </p:spPr>
        <p:txBody>
          <a:bodyPr wrap="none" lIns="0" tIns="0" rIns="0" rtlCol="0">
            <a:spAutoFit/>
          </a:bodyPr>
          <a:lstStyle/>
          <a:p>
            <a:pPr>
              <a:lnSpc>
                <a:spcPts val="1200"/>
              </a:lnSpc>
              <a:tabLst>
                <a:tab pos="63500" algn="l"/>
              </a:tabLst>
            </a:pPr>
            <a:r>
              <a:rPr lang="en-US" altLang="zh-CN" sz="1202" dirty="0" smtClean="0">
                <a:solidFill>
                  <a:srgbClr val="000000"/>
                </a:solidFill>
                <a:latin typeface="돋움" pitchFamily="18" charset="0"/>
                <a:cs typeface="돋움" pitchFamily="18" charset="0"/>
              </a:rPr>
              <a:t>※</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‘주’의</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기준은</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매주</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월요일</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일요일</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(7</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일</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이며</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분</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단위</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근로</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인정</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돋움" pitchFamily="18" charset="0"/>
                <a:cs typeface="돋움" pitchFamily="18" charset="0"/>
              </a:rPr>
              <a:t>안됨</a:t>
            </a:r>
          </a:p>
          <a:p>
            <a:pPr>
              <a:lnSpc>
                <a:spcPts val="1000"/>
              </a:lnSpc>
            </a:pPr>
            <a:endParaRPr lang="en-US" altLang="zh-CN" dirty="0" smtClean="0"/>
          </a:p>
          <a:p>
            <a:pPr>
              <a:lnSpc>
                <a:spcPts val="1000"/>
              </a:lnSpc>
            </a:pPr>
            <a:endParaRPr lang="en-US" altLang="zh-CN" dirty="0" smtClean="0"/>
          </a:p>
          <a:p>
            <a:pPr>
              <a:lnSpc>
                <a:spcPts val="2000"/>
              </a:lnSpc>
              <a:tabLst>
                <a:tab pos="63500" algn="l"/>
              </a:tabLst>
            </a:pPr>
            <a:r>
              <a:rPr lang="en-US" altLang="zh-CN" dirty="0" smtClean="0"/>
              <a:t>	</a:t>
            </a:r>
            <a:r>
              <a:rPr lang="en-US" altLang="zh-CN" sz="1800" dirty="0" smtClean="0">
                <a:solidFill>
                  <a:srgbClr val="000000"/>
                </a:solidFill>
                <a:latin typeface="돋움" pitchFamily="18" charset="0"/>
                <a:cs typeface="돋움" pitchFamily="18" charset="0"/>
              </a:rPr>
              <a:t>대학별</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운영에</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따라</a:t>
            </a:r>
            <a:r>
              <a:rPr lang="en-US" altLang="zh-CN" sz="1800" dirty="0" smtClean="0">
                <a:latin typeface="Times New Roman" pitchFamily="18" charset="0"/>
                <a:cs typeface="Times New Roman" pitchFamily="18" charset="0"/>
              </a:rPr>
              <a:t> </a:t>
            </a:r>
            <a:r>
              <a:rPr lang="en-US" altLang="zh-CN" sz="1800" dirty="0" smtClean="0">
                <a:solidFill>
                  <a:srgbClr val="0E6B90"/>
                </a:solidFill>
                <a:latin typeface="돋움" pitchFamily="18" charset="0"/>
                <a:cs typeface="돋움" pitchFamily="18" charset="0"/>
              </a:rPr>
              <a:t>최대</a:t>
            </a:r>
            <a:r>
              <a:rPr lang="en-US" altLang="zh-CN" sz="1800" dirty="0" smtClean="0">
                <a:latin typeface="Times New Roman" pitchFamily="18" charset="0"/>
                <a:cs typeface="Times New Roman" pitchFamily="18" charset="0"/>
              </a:rPr>
              <a:t> </a:t>
            </a:r>
            <a:r>
              <a:rPr lang="en-US" altLang="zh-CN" sz="1800" dirty="0" smtClean="0">
                <a:solidFill>
                  <a:srgbClr val="0E6B90"/>
                </a:solidFill>
                <a:latin typeface="돋움" pitchFamily="18" charset="0"/>
                <a:cs typeface="돋움" pitchFamily="18" charset="0"/>
              </a:rPr>
              <a:t>근로시간은</a:t>
            </a:r>
            <a:r>
              <a:rPr lang="en-US" altLang="zh-CN" sz="1800" dirty="0" smtClean="0">
                <a:latin typeface="Times New Roman" pitchFamily="18" charset="0"/>
                <a:cs typeface="Times New Roman" pitchFamily="18" charset="0"/>
              </a:rPr>
              <a:t> </a:t>
            </a:r>
            <a:r>
              <a:rPr lang="en-US" altLang="zh-CN" sz="1800" dirty="0" smtClean="0">
                <a:solidFill>
                  <a:srgbClr val="0E6B90"/>
                </a:solidFill>
                <a:latin typeface="돋움" pitchFamily="18" charset="0"/>
                <a:cs typeface="돋움" pitchFamily="18" charset="0"/>
              </a:rPr>
              <a:t>상이</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할</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수</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있음</a:t>
            </a:r>
          </a:p>
        </p:txBody>
      </p:sp>
      <p:sp>
        <p:nvSpPr>
          <p:cNvPr id="20" name="TextBox 1"/>
          <p:cNvSpPr txBox="1"/>
          <p:nvPr/>
        </p:nvSpPr>
        <p:spPr>
          <a:xfrm>
            <a:off x="685800" y="4483100"/>
            <a:ext cx="1487587" cy="276999"/>
          </a:xfrm>
          <a:prstGeom prst="rect">
            <a:avLst/>
          </a:prstGeom>
          <a:noFill/>
        </p:spPr>
        <p:txBody>
          <a:bodyPr wrap="none" lIns="0" tIns="0" rIns="0" rtlCol="0">
            <a:spAutoFit/>
          </a:bodyPr>
          <a:lstStyle/>
          <a:p>
            <a:pPr>
              <a:lnSpc>
                <a:spcPts val="1800"/>
              </a:lnSpc>
              <a:tabLst/>
            </a:pPr>
            <a:r>
              <a:rPr lang="en-US" altLang="zh-CN" sz="1600" dirty="0" smtClean="0">
                <a:solidFill>
                  <a:srgbClr val="000000"/>
                </a:solidFill>
                <a:latin typeface="돋움" pitchFamily="18" charset="0"/>
                <a:cs typeface="돋움" pitchFamily="18" charset="0"/>
              </a:rPr>
              <a:t>근로장학금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시급</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5400" y="12700"/>
            <a:ext cx="9118600" cy="6845300"/>
          </a:xfrm>
          <a:prstGeom prst="rect">
            <a:avLst/>
          </a:prstGeom>
          <a:noFill/>
        </p:spPr>
      </p:pic>
      <p:sp>
        <p:nvSpPr>
          <p:cNvPr id="2" name="TextBox 1"/>
          <p:cNvSpPr txBox="1"/>
          <p:nvPr/>
        </p:nvSpPr>
        <p:spPr>
          <a:xfrm>
            <a:off x="3556000" y="3505200"/>
            <a:ext cx="2222500" cy="444500"/>
          </a:xfrm>
          <a:prstGeom prst="rect">
            <a:avLst/>
          </a:prstGeom>
          <a:noFill/>
        </p:spPr>
        <p:txBody>
          <a:bodyPr wrap="none" lIns="0" tIns="0" rIns="0" rtlCol="0">
            <a:spAutoFit/>
          </a:bodyPr>
          <a:lstStyle/>
          <a:p>
            <a:pPr>
              <a:lnSpc>
                <a:spcPts val="3500"/>
              </a:lnSpc>
              <a:tabLst/>
            </a:pPr>
            <a:r>
              <a:rPr lang="en-US" altLang="zh-CN" sz="3504" dirty="0" smtClean="0">
                <a:solidFill>
                  <a:srgbClr val="FFFFFF"/>
                </a:solidFill>
                <a:latin typeface="돋움" pitchFamily="18" charset="0"/>
                <a:cs typeface="돋움" pitchFamily="18" charset="0"/>
              </a:rPr>
              <a:t>근로진행절차</a:t>
            </a:r>
          </a:p>
        </p:txBody>
      </p:sp>
      <p:sp>
        <p:nvSpPr>
          <p:cNvPr id="3" name="TextBox 1"/>
          <p:cNvSpPr txBox="1"/>
          <p:nvPr/>
        </p:nvSpPr>
        <p:spPr>
          <a:xfrm>
            <a:off x="2692400" y="2870200"/>
            <a:ext cx="736600" cy="1257300"/>
          </a:xfrm>
          <a:prstGeom prst="rect">
            <a:avLst/>
          </a:prstGeom>
          <a:noFill/>
        </p:spPr>
        <p:txBody>
          <a:bodyPr wrap="none" lIns="0" tIns="0" rIns="0" rtlCol="0">
            <a:spAutoFit/>
          </a:bodyPr>
          <a:lstStyle/>
          <a:p>
            <a:pPr>
              <a:lnSpc>
                <a:spcPts val="9900"/>
              </a:lnSpc>
              <a:tabLst/>
            </a:pPr>
            <a:r>
              <a:rPr lang="en-US" altLang="zh-CN" sz="9998" b="1" dirty="0" smtClean="0">
                <a:solidFill>
                  <a:srgbClr val="9DC435"/>
                </a:solidFill>
                <a:latin typeface="바탕" pitchFamily="18" charset="0"/>
                <a:cs typeface="바탕" pitchFamily="18" charset="0"/>
              </a:rPr>
              <a:t>II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495300" y="1714500"/>
            <a:ext cx="1104900" cy="1066800"/>
          </a:xfrm>
          <a:prstGeom prst="rect">
            <a:avLst/>
          </a:prstGeom>
          <a:noFill/>
        </p:spPr>
        <p:txBody>
          <a:bodyPr wrap="none" lIns="0" tIns="0" rIns="0" rtlCol="0">
            <a:spAutoFit/>
          </a:bodyPr>
          <a:lstStyle/>
          <a:p>
            <a:pPr>
              <a:lnSpc>
                <a:spcPts val="2000"/>
              </a:lnSpc>
              <a:tabLst>
                <a:tab pos="101600" algn="l"/>
                <a:tab pos="6985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학생</a:t>
            </a:r>
          </a:p>
          <a:p>
            <a:pPr>
              <a:lnSpc>
                <a:spcPts val="1000"/>
              </a:lnSpc>
            </a:pPr>
            <a:endParaRPr lang="en-US" altLang="zh-CN" dirty="0" smtClean="0"/>
          </a:p>
          <a:p>
            <a:pPr>
              <a:lnSpc>
                <a:spcPts val="3300"/>
              </a:lnSpc>
              <a:tabLst>
                <a:tab pos="101600" algn="l"/>
                <a:tab pos="698500" algn="l"/>
              </a:tabLst>
            </a:pPr>
            <a:r>
              <a:rPr lang="en-US" altLang="zh-CN" dirty="0" smtClean="0"/>
              <a:t>	</a:t>
            </a:r>
            <a:r>
              <a:rPr lang="en-US" altLang="zh-CN" sz="1898" b="1" dirty="0" smtClean="0">
                <a:solidFill>
                  <a:srgbClr val="4F6228"/>
                </a:solidFill>
                <a:latin typeface="함초롬돋움" pitchFamily="18" charset="0"/>
                <a:cs typeface="함초롬돋움" pitchFamily="18" charset="0"/>
              </a:rPr>
              <a:t>국가근로</a:t>
            </a:r>
          </a:p>
          <a:p>
            <a:pPr>
              <a:lnSpc>
                <a:spcPts val="2000"/>
              </a:lnSpc>
              <a:tabLst>
                <a:tab pos="101600" algn="l"/>
                <a:tab pos="698500" algn="l"/>
              </a:tabLst>
            </a:pPr>
            <a:r>
              <a:rPr lang="en-US" altLang="zh-CN" sz="1895" b="1" dirty="0" smtClean="0">
                <a:solidFill>
                  <a:srgbClr val="4F6228"/>
                </a:solidFill>
                <a:latin typeface="함초롬돋움" pitchFamily="18" charset="0"/>
                <a:cs typeface="함초롬돋움" pitchFamily="18" charset="0"/>
              </a:rPr>
              <a:t>장학금신청</a:t>
            </a:r>
          </a:p>
        </p:txBody>
      </p:sp>
      <p:sp>
        <p:nvSpPr>
          <p:cNvPr id="4" name="TextBox 1"/>
          <p:cNvSpPr txBox="1"/>
          <p:nvPr/>
        </p:nvSpPr>
        <p:spPr>
          <a:xfrm>
            <a:off x="2286000" y="1841500"/>
            <a:ext cx="901700" cy="774700"/>
          </a:xfrm>
          <a:prstGeom prst="rect">
            <a:avLst/>
          </a:prstGeom>
          <a:noFill/>
        </p:spPr>
        <p:txBody>
          <a:bodyPr wrap="none" lIns="0" tIns="0" rIns="0" rtlCol="0">
            <a:spAutoFit/>
          </a:bodyPr>
          <a:lstStyle/>
          <a:p>
            <a:pPr>
              <a:lnSpc>
                <a:spcPts val="1700"/>
              </a:lnSpc>
              <a:tabLst>
                <a:tab pos="558800" algn="l"/>
              </a:tabLst>
            </a:pPr>
            <a:r>
              <a:rPr lang="en-US" altLang="zh-CN" dirty="0" smtClean="0"/>
              <a:t>	</a:t>
            </a:r>
            <a:r>
              <a:rPr lang="en-US" altLang="zh-CN" sz="1404" b="1" dirty="0" smtClean="0">
                <a:solidFill>
                  <a:srgbClr val="FFFFFF"/>
                </a:solidFill>
                <a:latin typeface="함초롬돋움" pitchFamily="18" charset="0"/>
                <a:cs typeface="함초롬돋움" pitchFamily="18" charset="0"/>
              </a:rPr>
              <a:t>대학</a:t>
            </a:r>
          </a:p>
          <a:p>
            <a:pPr>
              <a:lnSpc>
                <a:spcPts val="1000"/>
              </a:lnSpc>
            </a:pPr>
            <a:endParaRPr lang="en-US" altLang="zh-CN" dirty="0" smtClean="0"/>
          </a:p>
          <a:p>
            <a:pPr>
              <a:lnSpc>
                <a:spcPts val="1000"/>
              </a:lnSpc>
            </a:pPr>
            <a:endParaRPr lang="en-US" altLang="zh-CN" dirty="0" smtClean="0"/>
          </a:p>
          <a:p>
            <a:pPr>
              <a:lnSpc>
                <a:spcPts val="2300"/>
              </a:lnSpc>
              <a:tabLst>
                <a:tab pos="558800" algn="l"/>
              </a:tabLst>
            </a:pPr>
            <a:r>
              <a:rPr lang="en-US" altLang="zh-CN" sz="1895" b="1" dirty="0" smtClean="0">
                <a:solidFill>
                  <a:srgbClr val="4F6228"/>
                </a:solidFill>
                <a:latin typeface="함초롬돋움" pitchFamily="18" charset="0"/>
                <a:cs typeface="함초롬돋움" pitchFamily="18" charset="0"/>
              </a:rPr>
              <a:t>학생선발</a:t>
            </a:r>
          </a:p>
        </p:txBody>
      </p:sp>
      <p:sp>
        <p:nvSpPr>
          <p:cNvPr id="5" name="TextBox 1"/>
          <p:cNvSpPr txBox="1"/>
          <p:nvPr/>
        </p:nvSpPr>
        <p:spPr>
          <a:xfrm>
            <a:off x="3898900" y="1701800"/>
            <a:ext cx="1028700" cy="1092200"/>
          </a:xfrm>
          <a:prstGeom prst="rect">
            <a:avLst/>
          </a:prstGeom>
          <a:noFill/>
        </p:spPr>
        <p:txBody>
          <a:bodyPr wrap="none" lIns="0" tIns="0" rIns="0" rtlCol="0">
            <a:spAutoFit/>
          </a:bodyPr>
          <a:lstStyle/>
          <a:p>
            <a:pPr>
              <a:lnSpc>
                <a:spcPts val="2000"/>
              </a:lnSpc>
              <a:tabLst>
                <a:tab pos="6223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학생</a:t>
            </a:r>
          </a:p>
          <a:p>
            <a:pPr>
              <a:lnSpc>
                <a:spcPts val="1000"/>
              </a:lnSpc>
            </a:pPr>
            <a:endParaRPr lang="en-US" altLang="zh-CN" dirty="0" smtClean="0"/>
          </a:p>
          <a:p>
            <a:pPr>
              <a:lnSpc>
                <a:spcPts val="1000"/>
              </a:lnSpc>
            </a:pPr>
            <a:endParaRPr lang="en-US" altLang="zh-CN" dirty="0" smtClean="0"/>
          </a:p>
          <a:p>
            <a:pPr>
              <a:lnSpc>
                <a:spcPts val="2400"/>
              </a:lnSpc>
              <a:tabLst>
                <a:tab pos="622300" algn="l"/>
              </a:tabLst>
            </a:pPr>
            <a:r>
              <a:rPr lang="en-US" altLang="zh-CN" sz="1895" b="1" dirty="0" smtClean="0">
                <a:solidFill>
                  <a:srgbClr val="4F6228"/>
                </a:solidFill>
                <a:latin typeface="함초롬돋움" pitchFamily="18" charset="0"/>
                <a:cs typeface="함초롬돋움" pitchFamily="18" charset="0"/>
              </a:rPr>
              <a:t>서약서</a:t>
            </a:r>
            <a:r>
              <a:rPr lang="en-US" altLang="zh-CN" sz="1895" dirty="0" smtClean="0">
                <a:latin typeface="Times New Roman" pitchFamily="18" charset="0"/>
                <a:cs typeface="Times New Roman" pitchFamily="18" charset="0"/>
              </a:rPr>
              <a:t> </a:t>
            </a:r>
            <a:r>
              <a:rPr lang="en-US" altLang="zh-CN" sz="1895" b="1" dirty="0" smtClean="0">
                <a:solidFill>
                  <a:srgbClr val="4F6228"/>
                </a:solidFill>
                <a:latin typeface="함초롬돋움" pitchFamily="18" charset="0"/>
                <a:cs typeface="함초롬돋움" pitchFamily="18" charset="0"/>
              </a:rPr>
              <a:t>및</a:t>
            </a:r>
          </a:p>
          <a:p>
            <a:pPr>
              <a:lnSpc>
                <a:spcPts val="2000"/>
              </a:lnSpc>
              <a:tabLst>
                <a:tab pos="622300" algn="l"/>
              </a:tabLst>
            </a:pPr>
            <a:r>
              <a:rPr lang="en-US" altLang="zh-CN" sz="1895" b="1" dirty="0" smtClean="0">
                <a:solidFill>
                  <a:srgbClr val="4F6228"/>
                </a:solidFill>
                <a:latin typeface="함초롬돋움" pitchFamily="18" charset="0"/>
                <a:cs typeface="함초롬돋움" pitchFamily="18" charset="0"/>
              </a:rPr>
              <a:t>사이버</a:t>
            </a:r>
            <a:r>
              <a:rPr lang="en-US" altLang="zh-CN" sz="1895" dirty="0" smtClean="0">
                <a:latin typeface="Times New Roman" pitchFamily="18" charset="0"/>
                <a:cs typeface="Times New Roman" pitchFamily="18" charset="0"/>
              </a:rPr>
              <a:t> </a:t>
            </a:r>
            <a:r>
              <a:rPr lang="en-US" altLang="zh-CN" sz="1895" b="1" dirty="0" smtClean="0">
                <a:solidFill>
                  <a:srgbClr val="4F6228"/>
                </a:solidFill>
                <a:latin typeface="함초롬돋움" pitchFamily="18" charset="0"/>
                <a:cs typeface="함초롬돋움" pitchFamily="18" charset="0"/>
              </a:rPr>
              <a:t>O.T</a:t>
            </a:r>
          </a:p>
        </p:txBody>
      </p:sp>
      <p:sp>
        <p:nvSpPr>
          <p:cNvPr id="6" name="TextBox 1"/>
          <p:cNvSpPr txBox="1"/>
          <p:nvPr/>
        </p:nvSpPr>
        <p:spPr>
          <a:xfrm>
            <a:off x="2349500" y="5041900"/>
            <a:ext cx="812800" cy="901700"/>
          </a:xfrm>
          <a:prstGeom prst="rect">
            <a:avLst/>
          </a:prstGeom>
          <a:noFill/>
        </p:spPr>
        <p:txBody>
          <a:bodyPr wrap="none" lIns="0" tIns="0" rIns="0" rtlCol="0">
            <a:spAutoFit/>
          </a:bodyPr>
          <a:lstStyle/>
          <a:p>
            <a:pPr>
              <a:lnSpc>
                <a:spcPts val="1700"/>
              </a:lnSpc>
              <a:tabLst>
                <a:tab pos="101600" algn="l"/>
                <a:tab pos="469900" algn="l"/>
              </a:tabLst>
            </a:pPr>
            <a:r>
              <a:rPr lang="en-US" altLang="zh-CN" dirty="0" smtClean="0"/>
              <a:t>		</a:t>
            </a:r>
            <a:r>
              <a:rPr lang="en-US" altLang="zh-CN" sz="1404" b="1" dirty="0" smtClean="0">
                <a:solidFill>
                  <a:srgbClr val="FFFFFF"/>
                </a:solidFill>
                <a:latin typeface="함초롬돋움" pitchFamily="18" charset="0"/>
                <a:cs typeface="함초롬돋움" pitchFamily="18" charset="0"/>
              </a:rPr>
              <a:t>기관</a:t>
            </a:r>
          </a:p>
          <a:p>
            <a:pPr>
              <a:lnSpc>
                <a:spcPts val="1000"/>
              </a:lnSpc>
            </a:pPr>
            <a:endParaRPr lang="en-US" altLang="zh-CN" dirty="0" smtClean="0"/>
          </a:p>
          <a:p>
            <a:pPr>
              <a:lnSpc>
                <a:spcPts val="2300"/>
              </a:lnSpc>
              <a:tabLst>
                <a:tab pos="101600" algn="l"/>
                <a:tab pos="469900" algn="l"/>
              </a:tabLst>
            </a:pPr>
            <a:r>
              <a:rPr lang="en-US" altLang="zh-CN" sz="1898" b="1" dirty="0" smtClean="0">
                <a:solidFill>
                  <a:srgbClr val="4F6228"/>
                </a:solidFill>
                <a:latin typeface="함초롬돋움" pitchFamily="18" charset="0"/>
                <a:cs typeface="함초롬돋움" pitchFamily="18" charset="0"/>
              </a:rPr>
              <a:t>출근부</a:t>
            </a:r>
          </a:p>
          <a:p>
            <a:pPr>
              <a:lnSpc>
                <a:spcPts val="2000"/>
              </a:lnSpc>
              <a:tabLst>
                <a:tab pos="101600" algn="l"/>
                <a:tab pos="469900" algn="l"/>
              </a:tabLst>
            </a:pPr>
            <a:r>
              <a:rPr lang="en-US" altLang="zh-CN" dirty="0" smtClean="0"/>
              <a:t>	</a:t>
            </a:r>
            <a:r>
              <a:rPr lang="en-US" altLang="zh-CN" sz="1895" b="1" dirty="0" smtClean="0">
                <a:solidFill>
                  <a:srgbClr val="4F6228"/>
                </a:solidFill>
                <a:latin typeface="함초롬돋움" pitchFamily="18" charset="0"/>
                <a:cs typeface="함초롬돋움" pitchFamily="18" charset="0"/>
              </a:rPr>
              <a:t>제출</a:t>
            </a:r>
          </a:p>
        </p:txBody>
      </p:sp>
      <p:sp>
        <p:nvSpPr>
          <p:cNvPr id="7" name="TextBox 1"/>
          <p:cNvSpPr txBox="1"/>
          <p:nvPr/>
        </p:nvSpPr>
        <p:spPr>
          <a:xfrm>
            <a:off x="533400" y="5016500"/>
            <a:ext cx="1041400" cy="914400"/>
          </a:xfrm>
          <a:prstGeom prst="rect">
            <a:avLst/>
          </a:prstGeom>
          <a:noFill/>
        </p:spPr>
        <p:txBody>
          <a:bodyPr wrap="none" lIns="0" tIns="0" rIns="0" rtlCol="0">
            <a:spAutoFit/>
          </a:bodyPr>
          <a:lstStyle/>
          <a:p>
            <a:pPr>
              <a:lnSpc>
                <a:spcPts val="1700"/>
              </a:lnSpc>
              <a:tabLst>
                <a:tab pos="292100" algn="l"/>
                <a:tab pos="660400" algn="l"/>
              </a:tabLst>
            </a:pPr>
            <a:r>
              <a:rPr lang="en-US" altLang="zh-CN" dirty="0" smtClean="0"/>
              <a:t>		</a:t>
            </a:r>
            <a:r>
              <a:rPr lang="en-US" altLang="zh-CN" sz="1404" b="1" dirty="0" smtClean="0">
                <a:solidFill>
                  <a:srgbClr val="FFFFFF"/>
                </a:solidFill>
                <a:latin typeface="함초롬돋움" pitchFamily="18" charset="0"/>
                <a:cs typeface="함초롬돋움" pitchFamily="18" charset="0"/>
              </a:rPr>
              <a:t>대학</a:t>
            </a:r>
          </a:p>
          <a:p>
            <a:pPr>
              <a:lnSpc>
                <a:spcPts val="1000"/>
              </a:lnSpc>
            </a:pPr>
            <a:endParaRPr lang="en-US" altLang="zh-CN" dirty="0" smtClean="0"/>
          </a:p>
          <a:p>
            <a:pPr>
              <a:lnSpc>
                <a:spcPts val="2400"/>
              </a:lnSpc>
              <a:tabLst>
                <a:tab pos="292100" algn="l"/>
                <a:tab pos="660400" algn="l"/>
              </a:tabLst>
            </a:pPr>
            <a:r>
              <a:rPr lang="en-US" altLang="zh-CN" sz="1895" b="1" dirty="0" smtClean="0">
                <a:solidFill>
                  <a:srgbClr val="4F6228"/>
                </a:solidFill>
                <a:latin typeface="함초롬돋움" pitchFamily="18" charset="0"/>
                <a:cs typeface="함초롬돋움" pitchFamily="18" charset="0"/>
              </a:rPr>
              <a:t>월별장학금</a:t>
            </a:r>
          </a:p>
          <a:p>
            <a:pPr>
              <a:lnSpc>
                <a:spcPts val="2000"/>
              </a:lnSpc>
              <a:tabLst>
                <a:tab pos="292100" algn="l"/>
                <a:tab pos="660400" algn="l"/>
              </a:tabLst>
            </a:pPr>
            <a:r>
              <a:rPr lang="en-US" altLang="zh-CN" dirty="0" smtClean="0"/>
              <a:t>	</a:t>
            </a:r>
            <a:r>
              <a:rPr lang="en-US" altLang="zh-CN" sz="1895" b="1" dirty="0" smtClean="0">
                <a:solidFill>
                  <a:srgbClr val="4F6228"/>
                </a:solidFill>
                <a:latin typeface="함초롬돋움" pitchFamily="18" charset="0"/>
                <a:cs typeface="함초롬돋움" pitchFamily="18" charset="0"/>
              </a:rPr>
              <a:t>지급</a:t>
            </a:r>
          </a:p>
        </p:txBody>
      </p:sp>
      <p:sp>
        <p:nvSpPr>
          <p:cNvPr id="8" name="TextBox 1"/>
          <p:cNvSpPr txBox="1"/>
          <p:nvPr/>
        </p:nvSpPr>
        <p:spPr>
          <a:xfrm>
            <a:off x="3848100" y="4876800"/>
            <a:ext cx="1206500" cy="1257300"/>
          </a:xfrm>
          <a:prstGeom prst="rect">
            <a:avLst/>
          </a:prstGeom>
          <a:noFill/>
        </p:spPr>
        <p:txBody>
          <a:bodyPr wrap="none" lIns="0" tIns="0" rIns="0" rtlCol="0">
            <a:spAutoFit/>
          </a:bodyPr>
          <a:lstStyle/>
          <a:p>
            <a:pPr>
              <a:lnSpc>
                <a:spcPts val="2000"/>
              </a:lnSpc>
              <a:tabLst>
                <a:tab pos="63500" algn="l"/>
                <a:tab pos="101600" algn="l"/>
                <a:tab pos="7620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학생</a:t>
            </a:r>
          </a:p>
          <a:p>
            <a:pPr>
              <a:lnSpc>
                <a:spcPts val="3300"/>
              </a:lnSpc>
              <a:tabLst>
                <a:tab pos="63500" algn="l"/>
                <a:tab pos="101600" algn="l"/>
                <a:tab pos="762000" algn="l"/>
              </a:tabLst>
            </a:pPr>
            <a:r>
              <a:rPr lang="en-US" altLang="zh-CN" dirty="0" smtClean="0"/>
              <a:t>		</a:t>
            </a:r>
            <a:r>
              <a:rPr lang="en-US" altLang="zh-CN" sz="1895" b="1" dirty="0" smtClean="0">
                <a:solidFill>
                  <a:srgbClr val="4F6228"/>
                </a:solidFill>
                <a:latin typeface="함초롬돋움" pitchFamily="18" charset="0"/>
                <a:cs typeface="함초롬돋움" pitchFamily="18" charset="0"/>
              </a:rPr>
              <a:t>출근부입력</a:t>
            </a:r>
          </a:p>
          <a:p>
            <a:pPr>
              <a:lnSpc>
                <a:spcPts val="2200"/>
              </a:lnSpc>
              <a:tabLst>
                <a:tab pos="63500" algn="l"/>
                <a:tab pos="101600" algn="l"/>
                <a:tab pos="762000" algn="l"/>
              </a:tabLst>
            </a:pPr>
            <a:r>
              <a:rPr lang="en-US" altLang="zh-CN" dirty="0" smtClean="0"/>
              <a:t>	</a:t>
            </a:r>
            <a:r>
              <a:rPr lang="en-US" altLang="zh-CN" sz="1898" b="1" dirty="0" smtClean="0">
                <a:solidFill>
                  <a:srgbClr val="FF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b="1" dirty="0" smtClean="0">
                <a:solidFill>
                  <a:srgbClr val="FF0000"/>
                </a:solidFill>
                <a:latin typeface="함초롬돋움" pitchFamily="18" charset="0"/>
                <a:cs typeface="함초롬돋움" pitchFamily="18" charset="0"/>
              </a:rPr>
              <a:t>근로일포함</a:t>
            </a:r>
          </a:p>
          <a:p>
            <a:pPr>
              <a:lnSpc>
                <a:spcPts val="2200"/>
              </a:lnSpc>
              <a:tabLst>
                <a:tab pos="63500" algn="l"/>
                <a:tab pos="101600" algn="l"/>
                <a:tab pos="762000" algn="l"/>
              </a:tabLst>
            </a:pPr>
            <a:r>
              <a:rPr lang="en-US" altLang="zh-CN" sz="1895" b="1" dirty="0" smtClean="0">
                <a:solidFill>
                  <a:srgbClr val="FF0000"/>
                </a:solidFill>
                <a:latin typeface="함초롬돋움" pitchFamily="18" charset="0"/>
                <a:cs typeface="함초롬돋움" pitchFamily="18" charset="0"/>
              </a:rPr>
              <a:t>3</a:t>
            </a:r>
            <a:r>
              <a:rPr lang="en-US" altLang="zh-CN" sz="1895" dirty="0" smtClean="0">
                <a:latin typeface="Times New Roman" pitchFamily="18" charset="0"/>
                <a:cs typeface="Times New Roman" pitchFamily="18" charset="0"/>
              </a:rPr>
              <a:t> </a:t>
            </a:r>
            <a:r>
              <a:rPr lang="en-US" altLang="zh-CN" sz="1895" b="1" dirty="0" smtClean="0">
                <a:solidFill>
                  <a:srgbClr val="FF0000"/>
                </a:solidFill>
                <a:latin typeface="함초롬돋움" pitchFamily="18" charset="0"/>
                <a:cs typeface="함초롬돋움" pitchFamily="18" charset="0"/>
              </a:rPr>
              <a:t>일이내즉시</a:t>
            </a:r>
            <a:r>
              <a:rPr lang="en-US" altLang="zh-CN" sz="1895" dirty="0" smtClean="0">
                <a:latin typeface="Times New Roman" pitchFamily="18" charset="0"/>
                <a:cs typeface="Times New Roman" pitchFamily="18" charset="0"/>
              </a:rPr>
              <a:t> </a:t>
            </a:r>
            <a:r>
              <a:rPr lang="en-US" altLang="zh-CN" sz="1895" b="1" dirty="0" smtClean="0">
                <a:solidFill>
                  <a:srgbClr val="FF0000"/>
                </a:solidFill>
                <a:latin typeface="함초롬돋움" pitchFamily="18" charset="0"/>
                <a:cs typeface="함초롬돋움" pitchFamily="18" charset="0"/>
              </a:rPr>
              <a:t>)</a:t>
            </a:r>
          </a:p>
        </p:txBody>
      </p:sp>
      <p:sp>
        <p:nvSpPr>
          <p:cNvPr id="9" name="TextBox 1"/>
          <p:cNvSpPr txBox="1"/>
          <p:nvPr/>
        </p:nvSpPr>
        <p:spPr>
          <a:xfrm>
            <a:off x="7289800" y="1714500"/>
            <a:ext cx="1308100" cy="1054100"/>
          </a:xfrm>
          <a:prstGeom prst="rect">
            <a:avLst/>
          </a:prstGeom>
          <a:noFill/>
        </p:spPr>
        <p:txBody>
          <a:bodyPr wrap="none" lIns="0" tIns="0" rIns="0" rtlCol="0">
            <a:spAutoFit/>
          </a:bodyPr>
          <a:lstStyle/>
          <a:p>
            <a:pPr>
              <a:lnSpc>
                <a:spcPts val="2000"/>
              </a:lnSpc>
              <a:tabLst>
                <a:tab pos="76200" algn="l"/>
                <a:tab pos="8382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학생</a:t>
            </a:r>
          </a:p>
          <a:p>
            <a:pPr>
              <a:lnSpc>
                <a:spcPts val="1000"/>
              </a:lnSpc>
            </a:pPr>
            <a:endParaRPr lang="en-US" altLang="zh-CN" dirty="0" smtClean="0"/>
          </a:p>
          <a:p>
            <a:pPr>
              <a:lnSpc>
                <a:spcPts val="3200"/>
              </a:lnSpc>
              <a:tabLst>
                <a:tab pos="76200" algn="l"/>
                <a:tab pos="838200" algn="l"/>
              </a:tabLst>
            </a:pPr>
            <a:r>
              <a:rPr lang="en-US" altLang="zh-CN" dirty="0" smtClean="0"/>
              <a:t>	</a:t>
            </a:r>
            <a:r>
              <a:rPr lang="en-US" altLang="zh-CN" sz="1898" b="1" dirty="0" smtClean="0">
                <a:solidFill>
                  <a:srgbClr val="4F6228"/>
                </a:solidFill>
                <a:latin typeface="함초롬돋움" pitchFamily="18" charset="0"/>
                <a:cs typeface="함초롬돋움" pitchFamily="18" charset="0"/>
              </a:rPr>
              <a:t>업무계획서</a:t>
            </a:r>
          </a:p>
          <a:p>
            <a:pPr>
              <a:lnSpc>
                <a:spcPts val="2000"/>
              </a:lnSpc>
              <a:tabLst>
                <a:tab pos="76200" algn="l"/>
                <a:tab pos="838200" algn="l"/>
              </a:tabLst>
            </a:pPr>
            <a:r>
              <a:rPr lang="en-US" altLang="zh-CN" sz="1895" b="1" dirty="0" smtClean="0">
                <a:solidFill>
                  <a:srgbClr val="4F6228"/>
                </a:solidFill>
                <a:latin typeface="함초롬돋움" pitchFamily="18" charset="0"/>
                <a:cs typeface="함초롬돋움" pitchFamily="18" charset="0"/>
              </a:rPr>
              <a:t>작성</a:t>
            </a:r>
            <a:r>
              <a:rPr lang="en-US" altLang="zh-CN" sz="1895" dirty="0" smtClean="0">
                <a:latin typeface="Times New Roman" pitchFamily="18" charset="0"/>
                <a:cs typeface="Times New Roman" pitchFamily="18" charset="0"/>
              </a:rPr>
              <a:t> </a:t>
            </a:r>
            <a:r>
              <a:rPr lang="en-US" altLang="zh-CN" sz="1895" b="1" dirty="0" smtClean="0">
                <a:solidFill>
                  <a:srgbClr val="4F6228"/>
                </a:solidFill>
                <a:latin typeface="함초롬돋움" pitchFamily="18" charset="0"/>
                <a:cs typeface="함초롬돋움" pitchFamily="18" charset="0"/>
              </a:rPr>
              <a:t>및</a:t>
            </a:r>
            <a:r>
              <a:rPr lang="en-US" altLang="zh-CN" sz="1895" dirty="0" smtClean="0">
                <a:latin typeface="Times New Roman" pitchFamily="18" charset="0"/>
                <a:cs typeface="Times New Roman" pitchFamily="18" charset="0"/>
              </a:rPr>
              <a:t> </a:t>
            </a:r>
            <a:r>
              <a:rPr lang="en-US" altLang="zh-CN" sz="1895" b="1" dirty="0" smtClean="0">
                <a:solidFill>
                  <a:srgbClr val="4F6228"/>
                </a:solidFill>
                <a:latin typeface="함초롬돋움" pitchFamily="18" charset="0"/>
                <a:cs typeface="함초롬돋움" pitchFamily="18" charset="0"/>
              </a:rPr>
              <a:t>제출</a:t>
            </a:r>
          </a:p>
        </p:txBody>
      </p:sp>
      <p:sp>
        <p:nvSpPr>
          <p:cNvPr id="10" name="TextBox 1"/>
          <p:cNvSpPr txBox="1"/>
          <p:nvPr/>
        </p:nvSpPr>
        <p:spPr>
          <a:xfrm>
            <a:off x="5702300" y="4876800"/>
            <a:ext cx="1231900" cy="1257300"/>
          </a:xfrm>
          <a:prstGeom prst="rect">
            <a:avLst/>
          </a:prstGeom>
          <a:noFill/>
        </p:spPr>
        <p:txBody>
          <a:bodyPr wrap="none" lIns="0" tIns="0" rIns="0" rtlCol="0">
            <a:spAutoFit/>
          </a:bodyPr>
          <a:lstStyle/>
          <a:p>
            <a:pPr>
              <a:lnSpc>
                <a:spcPts val="2000"/>
              </a:lnSpc>
              <a:tabLst>
                <a:tab pos="63500" algn="l"/>
                <a:tab pos="127000" algn="l"/>
                <a:tab pos="228600" algn="l"/>
                <a:tab pos="800100" algn="l"/>
              </a:tabLst>
            </a:pPr>
            <a:r>
              <a:rPr lang="en-US" altLang="zh-CN" dirty="0" smtClean="0"/>
              <a:t>				</a:t>
            </a:r>
            <a:r>
              <a:rPr lang="en-US" altLang="zh-CN" sz="1658" b="1" dirty="0" smtClean="0">
                <a:solidFill>
                  <a:srgbClr val="FFFFFF"/>
                </a:solidFill>
                <a:latin typeface="함초롬돋움" pitchFamily="18" charset="0"/>
                <a:cs typeface="함초롬돋움" pitchFamily="18" charset="0"/>
              </a:rPr>
              <a:t>학생</a:t>
            </a:r>
          </a:p>
          <a:p>
            <a:pPr>
              <a:lnSpc>
                <a:spcPts val="2700"/>
              </a:lnSpc>
              <a:tabLst>
                <a:tab pos="63500" algn="l"/>
                <a:tab pos="127000" algn="l"/>
                <a:tab pos="228600" algn="l"/>
                <a:tab pos="800100" algn="l"/>
              </a:tabLst>
            </a:pPr>
            <a:r>
              <a:rPr lang="en-US" altLang="zh-CN" sz="1596" b="1" dirty="0" smtClean="0">
                <a:solidFill>
                  <a:srgbClr val="4F6228"/>
                </a:solidFill>
                <a:latin typeface="함초롬돋움" pitchFamily="18" charset="0"/>
                <a:cs typeface="함초롬돋움" pitchFamily="18" charset="0"/>
              </a:rPr>
              <a:t>안전·부정근로</a:t>
            </a:r>
          </a:p>
          <a:p>
            <a:pPr>
              <a:lnSpc>
                <a:spcPts val="1700"/>
              </a:lnSpc>
              <a:tabLst>
                <a:tab pos="63500" algn="l"/>
                <a:tab pos="127000" algn="l"/>
                <a:tab pos="228600" algn="l"/>
                <a:tab pos="800100" algn="l"/>
              </a:tabLst>
            </a:pPr>
            <a:r>
              <a:rPr lang="en-US" altLang="zh-CN" dirty="0" smtClean="0"/>
              <a:t>			</a:t>
            </a:r>
            <a:r>
              <a:rPr lang="en-US" altLang="zh-CN" sz="1596" b="1" dirty="0" smtClean="0">
                <a:solidFill>
                  <a:srgbClr val="4F6228"/>
                </a:solidFill>
                <a:latin typeface="함초롬돋움" pitchFamily="18" charset="0"/>
                <a:cs typeface="함초롬돋움" pitchFamily="18" charset="0"/>
              </a:rPr>
              <a:t>예방교육</a:t>
            </a:r>
          </a:p>
          <a:p>
            <a:pPr>
              <a:lnSpc>
                <a:spcPts val="1700"/>
              </a:lnSpc>
              <a:tabLst>
                <a:tab pos="63500" algn="l"/>
                <a:tab pos="127000" algn="l"/>
                <a:tab pos="228600" algn="l"/>
                <a:tab pos="800100" algn="l"/>
              </a:tabLst>
            </a:pPr>
            <a:r>
              <a:rPr lang="en-US" altLang="zh-CN" dirty="0" smtClean="0"/>
              <a:t>		</a:t>
            </a:r>
            <a:r>
              <a:rPr lang="en-US" altLang="zh-CN" sz="1596" b="1" dirty="0" smtClean="0">
                <a:solidFill>
                  <a:srgbClr val="4F6228"/>
                </a:solidFill>
                <a:latin typeface="함초롬돋움" pitchFamily="18" charset="0"/>
                <a:cs typeface="함초롬돋움" pitchFamily="18" charset="0"/>
              </a:rPr>
              <a:t>이수보고서</a:t>
            </a:r>
          </a:p>
          <a:p>
            <a:pPr>
              <a:lnSpc>
                <a:spcPts val="1700"/>
              </a:lnSpc>
              <a:tabLst>
                <a:tab pos="63500" algn="l"/>
                <a:tab pos="127000" algn="l"/>
                <a:tab pos="228600" algn="l"/>
                <a:tab pos="800100" algn="l"/>
              </a:tabLst>
            </a:pPr>
            <a:r>
              <a:rPr lang="en-US" altLang="zh-CN" dirty="0" smtClean="0"/>
              <a:t>	</a:t>
            </a:r>
            <a:r>
              <a:rPr lang="en-US" altLang="zh-CN" sz="1598" b="1" dirty="0" smtClean="0">
                <a:solidFill>
                  <a:srgbClr val="4F6228"/>
                </a:solidFill>
                <a:latin typeface="함초롬돋움" pitchFamily="18" charset="0"/>
                <a:cs typeface="함초롬돋움" pitchFamily="18" charset="0"/>
              </a:rPr>
              <a:t>작성</a:t>
            </a:r>
            <a:r>
              <a:rPr lang="en-US" altLang="zh-CN" sz="1598" dirty="0" smtClean="0">
                <a:latin typeface="Times New Roman" pitchFamily="18" charset="0"/>
                <a:cs typeface="Times New Roman" pitchFamily="18" charset="0"/>
              </a:rPr>
              <a:t> </a:t>
            </a:r>
            <a:r>
              <a:rPr lang="en-US" altLang="zh-CN" sz="1598" b="1" dirty="0" smtClean="0">
                <a:solidFill>
                  <a:srgbClr val="4F6228"/>
                </a:solidFill>
                <a:latin typeface="함초롬돋움" pitchFamily="18" charset="0"/>
                <a:cs typeface="함초롬돋움" pitchFamily="18" charset="0"/>
              </a:rPr>
              <a:t>및</a:t>
            </a:r>
            <a:r>
              <a:rPr lang="en-US" altLang="zh-CN" sz="1598" dirty="0" smtClean="0">
                <a:latin typeface="Times New Roman" pitchFamily="18" charset="0"/>
                <a:cs typeface="Times New Roman" pitchFamily="18" charset="0"/>
              </a:rPr>
              <a:t> </a:t>
            </a:r>
            <a:r>
              <a:rPr lang="en-US" altLang="zh-CN" sz="1598" b="1" dirty="0" smtClean="0">
                <a:solidFill>
                  <a:srgbClr val="4F6228"/>
                </a:solidFill>
                <a:latin typeface="함초롬돋움" pitchFamily="18" charset="0"/>
                <a:cs typeface="함초롬돋움" pitchFamily="18" charset="0"/>
              </a:rPr>
              <a:t>제출</a:t>
            </a:r>
          </a:p>
        </p:txBody>
      </p:sp>
      <p:sp>
        <p:nvSpPr>
          <p:cNvPr id="11" name="TextBox 1"/>
          <p:cNvSpPr txBox="1"/>
          <p:nvPr/>
        </p:nvSpPr>
        <p:spPr>
          <a:xfrm>
            <a:off x="7632700" y="4965700"/>
            <a:ext cx="914400" cy="774700"/>
          </a:xfrm>
          <a:prstGeom prst="rect">
            <a:avLst/>
          </a:prstGeom>
          <a:noFill/>
        </p:spPr>
        <p:txBody>
          <a:bodyPr wrap="none" lIns="0" tIns="0" rIns="0" rtlCol="0">
            <a:spAutoFit/>
          </a:bodyPr>
          <a:lstStyle/>
          <a:p>
            <a:pPr>
              <a:lnSpc>
                <a:spcPts val="1700"/>
              </a:lnSpc>
              <a:tabLst>
                <a:tab pos="571500" algn="l"/>
              </a:tabLst>
            </a:pPr>
            <a:r>
              <a:rPr lang="en-US" altLang="zh-CN" dirty="0" smtClean="0"/>
              <a:t>	</a:t>
            </a:r>
            <a:r>
              <a:rPr lang="en-US" altLang="zh-CN" sz="1404" b="1" dirty="0" smtClean="0">
                <a:solidFill>
                  <a:srgbClr val="FFFFFF"/>
                </a:solidFill>
                <a:latin typeface="함초롬돋움" pitchFamily="18" charset="0"/>
                <a:cs typeface="함초롬돋움" pitchFamily="18" charset="0"/>
              </a:rPr>
              <a:t>학생</a:t>
            </a:r>
          </a:p>
          <a:p>
            <a:pPr>
              <a:lnSpc>
                <a:spcPts val="1000"/>
              </a:lnSpc>
            </a:pPr>
            <a:endParaRPr lang="en-US" altLang="zh-CN" dirty="0" smtClean="0"/>
          </a:p>
          <a:p>
            <a:pPr>
              <a:lnSpc>
                <a:spcPts val="1000"/>
              </a:lnSpc>
            </a:pPr>
            <a:endParaRPr lang="en-US" altLang="zh-CN" dirty="0" smtClean="0"/>
          </a:p>
          <a:p>
            <a:pPr>
              <a:lnSpc>
                <a:spcPts val="2300"/>
              </a:lnSpc>
              <a:tabLst>
                <a:tab pos="571500" algn="l"/>
              </a:tabLst>
            </a:pPr>
            <a:r>
              <a:rPr lang="en-US" altLang="zh-CN" sz="1895" b="1" dirty="0" smtClean="0">
                <a:solidFill>
                  <a:srgbClr val="4F6228"/>
                </a:solidFill>
                <a:latin typeface="함초롬돋움" pitchFamily="18" charset="0"/>
                <a:cs typeface="함초롬돋움" pitchFamily="18" charset="0"/>
              </a:rPr>
              <a:t>근로진행</a:t>
            </a:r>
          </a:p>
        </p:txBody>
      </p:sp>
      <p:sp>
        <p:nvSpPr>
          <p:cNvPr id="12" name="TextBox 1"/>
          <p:cNvSpPr txBox="1"/>
          <p:nvPr/>
        </p:nvSpPr>
        <p:spPr>
          <a:xfrm>
            <a:off x="5600700" y="1689100"/>
            <a:ext cx="1092200" cy="1092200"/>
          </a:xfrm>
          <a:prstGeom prst="rect">
            <a:avLst/>
          </a:prstGeom>
          <a:noFill/>
        </p:spPr>
        <p:txBody>
          <a:bodyPr wrap="none" lIns="0" tIns="0" rIns="0" rtlCol="0">
            <a:spAutoFit/>
          </a:bodyPr>
          <a:lstStyle/>
          <a:p>
            <a:pPr>
              <a:lnSpc>
                <a:spcPts val="2000"/>
              </a:lnSpc>
              <a:tabLst>
                <a:tab pos="330200" algn="l"/>
                <a:tab pos="6731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학생</a:t>
            </a:r>
          </a:p>
          <a:p>
            <a:pPr>
              <a:lnSpc>
                <a:spcPts val="1000"/>
              </a:lnSpc>
            </a:pPr>
            <a:endParaRPr lang="en-US" altLang="zh-CN" dirty="0" smtClean="0"/>
          </a:p>
          <a:p>
            <a:pPr>
              <a:lnSpc>
                <a:spcPts val="1000"/>
              </a:lnSpc>
            </a:pPr>
            <a:endParaRPr lang="en-US" altLang="zh-CN" dirty="0" smtClean="0"/>
          </a:p>
          <a:p>
            <a:pPr>
              <a:lnSpc>
                <a:spcPts val="2400"/>
              </a:lnSpc>
              <a:tabLst>
                <a:tab pos="330200" algn="l"/>
                <a:tab pos="673100" algn="l"/>
              </a:tabLst>
            </a:pPr>
            <a:r>
              <a:rPr lang="en-US" altLang="zh-CN" sz="1895" b="1" dirty="0" smtClean="0">
                <a:solidFill>
                  <a:srgbClr val="4F6228"/>
                </a:solidFill>
                <a:latin typeface="함초롬돋움" pitchFamily="18" charset="0"/>
                <a:cs typeface="함초롬돋움" pitchFamily="18" charset="0"/>
              </a:rPr>
              <a:t>학업시간표</a:t>
            </a:r>
          </a:p>
          <a:p>
            <a:pPr>
              <a:lnSpc>
                <a:spcPts val="2000"/>
              </a:lnSpc>
              <a:tabLst>
                <a:tab pos="330200" algn="l"/>
                <a:tab pos="673100" algn="l"/>
              </a:tabLst>
            </a:pPr>
            <a:r>
              <a:rPr lang="en-US" altLang="zh-CN" dirty="0" smtClean="0"/>
              <a:t>	</a:t>
            </a:r>
            <a:r>
              <a:rPr lang="en-US" altLang="zh-CN" sz="1895" b="1" dirty="0" smtClean="0">
                <a:solidFill>
                  <a:srgbClr val="4F6228"/>
                </a:solidFill>
                <a:latin typeface="함초롬돋움" pitchFamily="18" charset="0"/>
                <a:cs typeface="함초롬돋움" pitchFamily="18" charset="0"/>
              </a:rPr>
              <a:t>등록</a:t>
            </a:r>
          </a:p>
        </p:txBody>
      </p:sp>
      <p:sp>
        <p:nvSpPr>
          <p:cNvPr id="13" name="TextBox 1"/>
          <p:cNvSpPr txBox="1"/>
          <p:nvPr/>
        </p:nvSpPr>
        <p:spPr>
          <a:xfrm>
            <a:off x="7493000" y="3340100"/>
            <a:ext cx="1117600" cy="1130300"/>
          </a:xfrm>
          <a:prstGeom prst="rect">
            <a:avLst/>
          </a:prstGeom>
          <a:noFill/>
        </p:spPr>
        <p:txBody>
          <a:bodyPr wrap="none" lIns="0" tIns="0" rIns="0" rtlCol="0">
            <a:spAutoFit/>
          </a:bodyPr>
          <a:lstStyle/>
          <a:p>
            <a:pPr>
              <a:lnSpc>
                <a:spcPts val="2000"/>
              </a:lnSpc>
              <a:tabLst>
                <a:tab pos="330200" algn="l"/>
                <a:tab pos="711200" algn="l"/>
              </a:tabLst>
            </a:pPr>
            <a:r>
              <a:rPr lang="en-US" altLang="zh-CN" dirty="0" smtClean="0"/>
              <a:t>		</a:t>
            </a:r>
            <a:r>
              <a:rPr lang="en-US" altLang="zh-CN" sz="1656" b="1" dirty="0" smtClean="0">
                <a:solidFill>
                  <a:srgbClr val="FFFFFF"/>
                </a:solidFill>
                <a:latin typeface="함초롬돋움" pitchFamily="18" charset="0"/>
                <a:cs typeface="함초롬돋움" pitchFamily="18" charset="0"/>
              </a:rPr>
              <a:t>기관</a:t>
            </a:r>
          </a:p>
          <a:p>
            <a:pPr>
              <a:lnSpc>
                <a:spcPts val="1000"/>
              </a:lnSpc>
            </a:pPr>
            <a:endParaRPr lang="en-US" altLang="zh-CN" dirty="0" smtClean="0"/>
          </a:p>
          <a:p>
            <a:pPr>
              <a:lnSpc>
                <a:spcPts val="3000"/>
              </a:lnSpc>
              <a:tabLst>
                <a:tab pos="330200" algn="l"/>
                <a:tab pos="711200" algn="l"/>
              </a:tabLst>
            </a:pPr>
            <a:r>
              <a:rPr lang="en-US" altLang="zh-CN" sz="1895" b="1" dirty="0" smtClean="0">
                <a:solidFill>
                  <a:srgbClr val="4F6228"/>
                </a:solidFill>
                <a:latin typeface="함초롬돋움" pitchFamily="18" charset="0"/>
                <a:cs typeface="함초롬돋움" pitchFamily="18" charset="0"/>
              </a:rPr>
              <a:t>업무계획서</a:t>
            </a:r>
          </a:p>
          <a:p>
            <a:pPr>
              <a:lnSpc>
                <a:spcPts val="2800"/>
              </a:lnSpc>
              <a:tabLst>
                <a:tab pos="330200" algn="l"/>
                <a:tab pos="711200" algn="l"/>
              </a:tabLst>
            </a:pPr>
            <a:r>
              <a:rPr lang="en-US" altLang="zh-CN" dirty="0" smtClean="0"/>
              <a:t>	</a:t>
            </a:r>
            <a:r>
              <a:rPr lang="en-US" altLang="zh-CN" sz="1895" b="1" dirty="0" smtClean="0">
                <a:solidFill>
                  <a:srgbClr val="4F6228"/>
                </a:solidFill>
                <a:latin typeface="함초롬돋움" pitchFamily="18" charset="0"/>
                <a:cs typeface="함초롬돋움" pitchFamily="18" charset="0"/>
              </a:rPr>
              <a:t>승인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4509643" y="6639890"/>
            <a:ext cx="42798" cy="110530"/>
          </a:xfrm>
          <a:custGeom>
            <a:avLst/>
            <a:gdLst>
              <a:gd name="connsiteX0" fmla="*/ 19558 w 42798"/>
              <a:gd name="connsiteY0" fmla="*/ 26784 h 110530"/>
              <a:gd name="connsiteX1" fmla="*/ 20192 w 42798"/>
              <a:gd name="connsiteY1" fmla="*/ 27025 h 110530"/>
              <a:gd name="connsiteX2" fmla="*/ 21844 w 42798"/>
              <a:gd name="connsiteY2" fmla="*/ 25781 h 110530"/>
              <a:gd name="connsiteX3" fmla="*/ 23114 w 42798"/>
              <a:gd name="connsiteY3" fmla="*/ 24638 h 110530"/>
              <a:gd name="connsiteX4" fmla="*/ 22097 w 42798"/>
              <a:gd name="connsiteY4" fmla="*/ 23812 h 110530"/>
              <a:gd name="connsiteX5" fmla="*/ 22097 w 42798"/>
              <a:gd name="connsiteY5" fmla="*/ 110530 h 110530"/>
              <a:gd name="connsiteX6" fmla="*/ 42798 w 42798"/>
              <a:gd name="connsiteY6" fmla="*/ 110530 h 110530"/>
              <a:gd name="connsiteX7" fmla="*/ 42798 w 42798"/>
              <a:gd name="connsiteY7" fmla="*/ 0 h 110530"/>
              <a:gd name="connsiteX8" fmla="*/ 25272 w 42798"/>
              <a:gd name="connsiteY8" fmla="*/ 0 h 110530"/>
              <a:gd name="connsiteX9" fmla="*/ 2666 w 42798"/>
              <a:gd name="connsiteY9" fmla="*/ 18136 h 110530"/>
              <a:gd name="connsiteX10" fmla="*/ 0 w 42798"/>
              <a:gd name="connsiteY10" fmla="*/ 23495 h 110530"/>
              <a:gd name="connsiteX11" fmla="*/ 2540 w 42798"/>
              <a:gd name="connsiteY11" fmla="*/ 29565 h 110530"/>
              <a:gd name="connsiteX12" fmla="*/ 10032 w 42798"/>
              <a:gd name="connsiteY12" fmla="*/ 38024 h 110530"/>
              <a:gd name="connsiteX13" fmla="*/ 15113 w 42798"/>
              <a:gd name="connsiteY13" fmla="*/ 32105 h 110530"/>
              <a:gd name="connsiteX14" fmla="*/ 19304 w 42798"/>
              <a:gd name="connsiteY14" fmla="*/ 27368 h 110530"/>
              <a:gd name="connsiteX15" fmla="*/ 19558 w 42798"/>
              <a:gd name="connsiteY15" fmla="*/ 26784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42798" h="110530">
                <a:moveTo>
                  <a:pt x="19558" y="26784"/>
                </a:moveTo>
                <a:cubicBezTo>
                  <a:pt x="19558" y="27292"/>
                  <a:pt x="19811" y="27381"/>
                  <a:pt x="20192" y="27025"/>
                </a:cubicBezTo>
                <a:cubicBezTo>
                  <a:pt x="20701" y="26670"/>
                  <a:pt x="21209" y="26251"/>
                  <a:pt x="21844" y="25781"/>
                </a:cubicBezTo>
                <a:cubicBezTo>
                  <a:pt x="22225" y="25387"/>
                  <a:pt x="22605" y="24993"/>
                  <a:pt x="23114" y="24638"/>
                </a:cubicBezTo>
                <a:cubicBezTo>
                  <a:pt x="23495" y="24269"/>
                  <a:pt x="23240" y="23990"/>
                  <a:pt x="22097" y="23812"/>
                </a:cubicBezTo>
                <a:lnTo>
                  <a:pt x="22097" y="110530"/>
                </a:lnTo>
                <a:lnTo>
                  <a:pt x="42798" y="110530"/>
                </a:lnTo>
                <a:lnTo>
                  <a:pt x="42798" y="0"/>
                </a:lnTo>
                <a:lnTo>
                  <a:pt x="25272" y="0"/>
                </a:lnTo>
                <a:lnTo>
                  <a:pt x="2666" y="18136"/>
                </a:lnTo>
                <a:cubicBezTo>
                  <a:pt x="889" y="19621"/>
                  <a:pt x="0" y="21412"/>
                  <a:pt x="0" y="23495"/>
                </a:cubicBezTo>
                <a:cubicBezTo>
                  <a:pt x="127" y="25590"/>
                  <a:pt x="889" y="27609"/>
                  <a:pt x="2540" y="29565"/>
                </a:cubicBezTo>
                <a:lnTo>
                  <a:pt x="10032" y="38024"/>
                </a:lnTo>
                <a:cubicBezTo>
                  <a:pt x="12065" y="35686"/>
                  <a:pt x="13716" y="33718"/>
                  <a:pt x="15113" y="32105"/>
                </a:cubicBezTo>
                <a:cubicBezTo>
                  <a:pt x="16382" y="30492"/>
                  <a:pt x="17779" y="28918"/>
                  <a:pt x="19304" y="27368"/>
                </a:cubicBezTo>
                <a:lnTo>
                  <a:pt x="19558" y="2678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565142" y="6638391"/>
            <a:ext cx="79121" cy="113524"/>
          </a:xfrm>
          <a:custGeom>
            <a:avLst/>
            <a:gdLst>
              <a:gd name="connsiteX0" fmla="*/ 5588 w 79121"/>
              <a:gd name="connsiteY0" fmla="*/ 24421 h 113524"/>
              <a:gd name="connsiteX1" fmla="*/ 21082 w 79121"/>
              <a:gd name="connsiteY1" fmla="*/ 18986 h 113524"/>
              <a:gd name="connsiteX2" fmla="*/ 36195 w 79121"/>
              <a:gd name="connsiteY2" fmla="*/ 17094 h 113524"/>
              <a:gd name="connsiteX3" fmla="*/ 43688 w 79121"/>
              <a:gd name="connsiteY3" fmla="*/ 17957 h 113524"/>
              <a:gd name="connsiteX4" fmla="*/ 50800 w 79121"/>
              <a:gd name="connsiteY4" fmla="*/ 20687 h 113524"/>
              <a:gd name="connsiteX5" fmla="*/ 55245 w 79121"/>
              <a:gd name="connsiteY5" fmla="*/ 24650 h 113524"/>
              <a:gd name="connsiteX6" fmla="*/ 57022 w 79121"/>
              <a:gd name="connsiteY6" fmla="*/ 30670 h 113524"/>
              <a:gd name="connsiteX7" fmla="*/ 54356 w 79121"/>
              <a:gd name="connsiteY7" fmla="*/ 37071 h 113524"/>
              <a:gd name="connsiteX8" fmla="*/ 47498 w 79121"/>
              <a:gd name="connsiteY8" fmla="*/ 41909 h 113524"/>
              <a:gd name="connsiteX9" fmla="*/ 38735 w 79121"/>
              <a:gd name="connsiteY9" fmla="*/ 45110 h 113524"/>
              <a:gd name="connsiteX10" fmla="*/ 30226 w 79121"/>
              <a:gd name="connsiteY10" fmla="*/ 46189 h 113524"/>
              <a:gd name="connsiteX11" fmla="*/ 14986 w 79121"/>
              <a:gd name="connsiteY11" fmla="*/ 46189 h 113524"/>
              <a:gd name="connsiteX12" fmla="*/ 14986 w 79121"/>
              <a:gd name="connsiteY12" fmla="*/ 63283 h 113524"/>
              <a:gd name="connsiteX13" fmla="*/ 30226 w 79121"/>
              <a:gd name="connsiteY13" fmla="*/ 63283 h 113524"/>
              <a:gd name="connsiteX14" fmla="*/ 40132 w 79121"/>
              <a:gd name="connsiteY14" fmla="*/ 64375 h 113524"/>
              <a:gd name="connsiteX15" fmla="*/ 49402 w 79121"/>
              <a:gd name="connsiteY15" fmla="*/ 67754 h 113524"/>
              <a:gd name="connsiteX16" fmla="*/ 55879 w 79121"/>
              <a:gd name="connsiteY16" fmla="*/ 73393 h 113524"/>
              <a:gd name="connsiteX17" fmla="*/ 58420 w 79121"/>
              <a:gd name="connsiteY17" fmla="*/ 81356 h 113524"/>
              <a:gd name="connsiteX18" fmla="*/ 56388 w 79121"/>
              <a:gd name="connsiteY18" fmla="*/ 87223 h 113524"/>
              <a:gd name="connsiteX19" fmla="*/ 50672 w 79121"/>
              <a:gd name="connsiteY19" fmla="*/ 91985 h 113524"/>
              <a:gd name="connsiteX20" fmla="*/ 41910 w 79121"/>
              <a:gd name="connsiteY20" fmla="*/ 95276 h 113524"/>
              <a:gd name="connsiteX21" fmla="*/ 30988 w 79121"/>
              <a:gd name="connsiteY21" fmla="*/ 96424 h 113524"/>
              <a:gd name="connsiteX22" fmla="*/ 17017 w 79121"/>
              <a:gd name="connsiteY22" fmla="*/ 94312 h 113524"/>
              <a:gd name="connsiteX23" fmla="*/ 1142 w 79121"/>
              <a:gd name="connsiteY23" fmla="*/ 88048 h 113524"/>
              <a:gd name="connsiteX24" fmla="*/ 0 w 79121"/>
              <a:gd name="connsiteY24" fmla="*/ 99111 h 113524"/>
              <a:gd name="connsiteX25" fmla="*/ 1016 w 79121"/>
              <a:gd name="connsiteY25" fmla="*/ 105045 h 113524"/>
              <a:gd name="connsiteX26" fmla="*/ 5588 w 79121"/>
              <a:gd name="connsiteY26" fmla="*/ 109089 h 113524"/>
              <a:gd name="connsiteX27" fmla="*/ 18288 w 79121"/>
              <a:gd name="connsiteY27" fmla="*/ 112302 h 113524"/>
              <a:gd name="connsiteX28" fmla="*/ 31750 w 79121"/>
              <a:gd name="connsiteY28" fmla="*/ 113524 h 113524"/>
              <a:gd name="connsiteX29" fmla="*/ 48767 w 79121"/>
              <a:gd name="connsiteY29" fmla="*/ 111921 h 113524"/>
              <a:gd name="connsiteX30" fmla="*/ 63880 w 79121"/>
              <a:gd name="connsiteY30" fmla="*/ 106607 h 113524"/>
              <a:gd name="connsiteX31" fmla="*/ 74929 w 79121"/>
              <a:gd name="connsiteY31" fmla="*/ 96593 h 113524"/>
              <a:gd name="connsiteX32" fmla="*/ 79121 w 79121"/>
              <a:gd name="connsiteY32" fmla="*/ 81356 h 113524"/>
              <a:gd name="connsiteX33" fmla="*/ 73152 w 79121"/>
              <a:gd name="connsiteY33" fmla="*/ 63842 h 113524"/>
              <a:gd name="connsiteX34" fmla="*/ 58801 w 79121"/>
              <a:gd name="connsiteY34" fmla="*/ 54203 h 113524"/>
              <a:gd name="connsiteX35" fmla="*/ 71628 w 79121"/>
              <a:gd name="connsiteY35" fmla="*/ 45580 h 113524"/>
              <a:gd name="connsiteX36" fmla="*/ 77723 w 79121"/>
              <a:gd name="connsiteY36" fmla="*/ 30670 h 113524"/>
              <a:gd name="connsiteX37" fmla="*/ 74167 w 79121"/>
              <a:gd name="connsiteY37" fmla="*/ 17195 h 113524"/>
              <a:gd name="connsiteX38" fmla="*/ 65023 w 79121"/>
              <a:gd name="connsiteY38" fmla="*/ 7556 h 113524"/>
              <a:gd name="connsiteX39" fmla="*/ 52070 w 79121"/>
              <a:gd name="connsiteY39" fmla="*/ 1854 h 113524"/>
              <a:gd name="connsiteX40" fmla="*/ 36957 w 79121"/>
              <a:gd name="connsiteY40" fmla="*/ 0 h 113524"/>
              <a:gd name="connsiteX41" fmla="*/ 23621 w 79121"/>
              <a:gd name="connsiteY41" fmla="*/ 837 h 113524"/>
              <a:gd name="connsiteX42" fmla="*/ 9398 w 79121"/>
              <a:gd name="connsiteY42" fmla="*/ 4050 h 113524"/>
              <a:gd name="connsiteX43" fmla="*/ 5333 w 79121"/>
              <a:gd name="connsiteY43" fmla="*/ 7784 h 113524"/>
              <a:gd name="connsiteX44" fmla="*/ 4571 w 79121"/>
              <a:gd name="connsiteY44" fmla="*/ 13741 h 113524"/>
              <a:gd name="connsiteX45" fmla="*/ 5588 w 79121"/>
              <a:gd name="connsiteY45" fmla="*/ 24421 h 11352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Lst>
            <a:rect l="l" t="t" r="r" b="b"/>
            <a:pathLst>
              <a:path w="79121" h="113524">
                <a:moveTo>
                  <a:pt x="5588" y="24421"/>
                </a:moveTo>
                <a:cubicBezTo>
                  <a:pt x="11302" y="22072"/>
                  <a:pt x="16510" y="20256"/>
                  <a:pt x="21082" y="18986"/>
                </a:cubicBezTo>
                <a:cubicBezTo>
                  <a:pt x="25780" y="17729"/>
                  <a:pt x="30733" y="17094"/>
                  <a:pt x="36195" y="17094"/>
                </a:cubicBezTo>
                <a:cubicBezTo>
                  <a:pt x="38608" y="17094"/>
                  <a:pt x="41148" y="17386"/>
                  <a:pt x="43688" y="17957"/>
                </a:cubicBezTo>
                <a:cubicBezTo>
                  <a:pt x="46228" y="18529"/>
                  <a:pt x="48641" y="19443"/>
                  <a:pt x="50800" y="20687"/>
                </a:cubicBezTo>
                <a:cubicBezTo>
                  <a:pt x="52578" y="21640"/>
                  <a:pt x="53975" y="22961"/>
                  <a:pt x="55245" y="24650"/>
                </a:cubicBezTo>
                <a:cubicBezTo>
                  <a:pt x="56388" y="26327"/>
                  <a:pt x="57022" y="28333"/>
                  <a:pt x="57022" y="30670"/>
                </a:cubicBezTo>
                <a:cubicBezTo>
                  <a:pt x="57022" y="33032"/>
                  <a:pt x="56133" y="35166"/>
                  <a:pt x="54356" y="37071"/>
                </a:cubicBezTo>
                <a:cubicBezTo>
                  <a:pt x="52578" y="38963"/>
                  <a:pt x="50291" y="40576"/>
                  <a:pt x="47498" y="41909"/>
                </a:cubicBezTo>
                <a:cubicBezTo>
                  <a:pt x="44830" y="43332"/>
                  <a:pt x="41910" y="44398"/>
                  <a:pt x="38735" y="45110"/>
                </a:cubicBezTo>
                <a:cubicBezTo>
                  <a:pt x="35687" y="45834"/>
                  <a:pt x="32766" y="46189"/>
                  <a:pt x="30226" y="46189"/>
                </a:cubicBezTo>
                <a:lnTo>
                  <a:pt x="14986" y="46189"/>
                </a:lnTo>
                <a:lnTo>
                  <a:pt x="14986" y="63283"/>
                </a:lnTo>
                <a:lnTo>
                  <a:pt x="30226" y="63283"/>
                </a:lnTo>
                <a:cubicBezTo>
                  <a:pt x="33401" y="63283"/>
                  <a:pt x="36702" y="63651"/>
                  <a:pt x="40132" y="64375"/>
                </a:cubicBezTo>
                <a:cubicBezTo>
                  <a:pt x="43560" y="65099"/>
                  <a:pt x="46609" y="66230"/>
                  <a:pt x="49402" y="67754"/>
                </a:cubicBezTo>
                <a:cubicBezTo>
                  <a:pt x="52070" y="69239"/>
                  <a:pt x="54229" y="71119"/>
                  <a:pt x="55879" y="73393"/>
                </a:cubicBezTo>
                <a:cubicBezTo>
                  <a:pt x="57658" y="75679"/>
                  <a:pt x="58420" y="78320"/>
                  <a:pt x="58420" y="81356"/>
                </a:cubicBezTo>
                <a:cubicBezTo>
                  <a:pt x="58420" y="83451"/>
                  <a:pt x="57785" y="85407"/>
                  <a:pt x="56388" y="87223"/>
                </a:cubicBezTo>
                <a:cubicBezTo>
                  <a:pt x="55117" y="89027"/>
                  <a:pt x="53213" y="90614"/>
                  <a:pt x="50672" y="91985"/>
                </a:cubicBezTo>
                <a:cubicBezTo>
                  <a:pt x="48260" y="93414"/>
                  <a:pt x="45339" y="94512"/>
                  <a:pt x="41910" y="95276"/>
                </a:cubicBezTo>
                <a:cubicBezTo>
                  <a:pt x="38480" y="96042"/>
                  <a:pt x="34925" y="96424"/>
                  <a:pt x="30988" y="96424"/>
                </a:cubicBezTo>
                <a:cubicBezTo>
                  <a:pt x="26161" y="96424"/>
                  <a:pt x="21463" y="95721"/>
                  <a:pt x="17017" y="94312"/>
                </a:cubicBezTo>
                <a:cubicBezTo>
                  <a:pt x="12446" y="92905"/>
                  <a:pt x="7111" y="90817"/>
                  <a:pt x="1142" y="88048"/>
                </a:cubicBezTo>
                <a:lnTo>
                  <a:pt x="0" y="99111"/>
                </a:lnTo>
                <a:cubicBezTo>
                  <a:pt x="-127" y="101204"/>
                  <a:pt x="127" y="103182"/>
                  <a:pt x="1016" y="105045"/>
                </a:cubicBezTo>
                <a:cubicBezTo>
                  <a:pt x="1905" y="106907"/>
                  <a:pt x="3429" y="108256"/>
                  <a:pt x="5588" y="109089"/>
                </a:cubicBezTo>
                <a:cubicBezTo>
                  <a:pt x="9525" y="110416"/>
                  <a:pt x="13842" y="111486"/>
                  <a:pt x="18288" y="112302"/>
                </a:cubicBezTo>
                <a:cubicBezTo>
                  <a:pt x="22733" y="113117"/>
                  <a:pt x="27305" y="113524"/>
                  <a:pt x="31750" y="113524"/>
                </a:cubicBezTo>
                <a:cubicBezTo>
                  <a:pt x="37465" y="113524"/>
                  <a:pt x="43179" y="112990"/>
                  <a:pt x="48767" y="111921"/>
                </a:cubicBezTo>
                <a:cubicBezTo>
                  <a:pt x="54356" y="110852"/>
                  <a:pt x="59436" y="109081"/>
                  <a:pt x="63880" y="106607"/>
                </a:cubicBezTo>
                <a:cubicBezTo>
                  <a:pt x="68326" y="104100"/>
                  <a:pt x="72009" y="100762"/>
                  <a:pt x="74929" y="96593"/>
                </a:cubicBezTo>
                <a:cubicBezTo>
                  <a:pt x="77723" y="92417"/>
                  <a:pt x="79121" y="87338"/>
                  <a:pt x="79121" y="81356"/>
                </a:cubicBezTo>
                <a:cubicBezTo>
                  <a:pt x="79121" y="74701"/>
                  <a:pt x="77216" y="68859"/>
                  <a:pt x="73152" y="63842"/>
                </a:cubicBezTo>
                <a:cubicBezTo>
                  <a:pt x="69215" y="58813"/>
                  <a:pt x="64389" y="55612"/>
                  <a:pt x="58801" y="54203"/>
                </a:cubicBezTo>
                <a:cubicBezTo>
                  <a:pt x="63246" y="52933"/>
                  <a:pt x="67564" y="50050"/>
                  <a:pt x="71628" y="45580"/>
                </a:cubicBezTo>
                <a:cubicBezTo>
                  <a:pt x="75691" y="41109"/>
                  <a:pt x="77723" y="36131"/>
                  <a:pt x="77723" y="30670"/>
                </a:cubicBezTo>
                <a:cubicBezTo>
                  <a:pt x="77723" y="25565"/>
                  <a:pt x="76453" y="21081"/>
                  <a:pt x="74167" y="17195"/>
                </a:cubicBezTo>
                <a:cubicBezTo>
                  <a:pt x="71882" y="13322"/>
                  <a:pt x="68833" y="10109"/>
                  <a:pt x="65023" y="7556"/>
                </a:cubicBezTo>
                <a:cubicBezTo>
                  <a:pt x="61214" y="4991"/>
                  <a:pt x="56896" y="3085"/>
                  <a:pt x="52070" y="1854"/>
                </a:cubicBezTo>
                <a:cubicBezTo>
                  <a:pt x="47244" y="609"/>
                  <a:pt x="42164" y="0"/>
                  <a:pt x="36957" y="0"/>
                </a:cubicBezTo>
                <a:cubicBezTo>
                  <a:pt x="32639" y="0"/>
                  <a:pt x="28194" y="279"/>
                  <a:pt x="23621" y="837"/>
                </a:cubicBezTo>
                <a:cubicBezTo>
                  <a:pt x="19050" y="1396"/>
                  <a:pt x="14351" y="2476"/>
                  <a:pt x="9398" y="4050"/>
                </a:cubicBezTo>
                <a:cubicBezTo>
                  <a:pt x="7492" y="4750"/>
                  <a:pt x="6096" y="5994"/>
                  <a:pt x="5333" y="7784"/>
                </a:cubicBezTo>
                <a:cubicBezTo>
                  <a:pt x="4571" y="9575"/>
                  <a:pt x="4317" y="11556"/>
                  <a:pt x="4571" y="13741"/>
                </a:cubicBezTo>
                <a:lnTo>
                  <a:pt x="5588" y="24421"/>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0E6B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1962785" y="2343150"/>
            <a:ext cx="2945892" cy="12191"/>
          </a:xfrm>
          <a:custGeom>
            <a:avLst/>
            <a:gdLst>
              <a:gd name="connsiteX0" fmla="*/ 0 w 2945892"/>
              <a:gd name="connsiteY0" fmla="*/ 0 h 12191"/>
              <a:gd name="connsiteX1" fmla="*/ 1472946 w 2945892"/>
              <a:gd name="connsiteY1" fmla="*/ 0 h 12191"/>
              <a:gd name="connsiteX2" fmla="*/ 2945892 w 2945892"/>
              <a:gd name="connsiteY2" fmla="*/ 0 h 12191"/>
              <a:gd name="connsiteX3" fmla="*/ 2945892 w 2945892"/>
              <a:gd name="connsiteY3" fmla="*/ 12191 h 12191"/>
              <a:gd name="connsiteX4" fmla="*/ 1472946 w 2945892"/>
              <a:gd name="connsiteY4" fmla="*/ 12191 h 12191"/>
              <a:gd name="connsiteX5" fmla="*/ 0 w 2945892"/>
              <a:gd name="connsiteY5" fmla="*/ 12191 h 12191"/>
              <a:gd name="connsiteX6" fmla="*/ 0 w 2945892"/>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945892" h="12191">
                <a:moveTo>
                  <a:pt x="0" y="0"/>
                </a:moveTo>
                <a:lnTo>
                  <a:pt x="1472946" y="0"/>
                </a:lnTo>
                <a:lnTo>
                  <a:pt x="2945892" y="0"/>
                </a:lnTo>
                <a:lnTo>
                  <a:pt x="2945892" y="12191"/>
                </a:lnTo>
                <a:lnTo>
                  <a:pt x="1472946"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3643757" y="3211830"/>
            <a:ext cx="3179064" cy="12191"/>
          </a:xfrm>
          <a:custGeom>
            <a:avLst/>
            <a:gdLst>
              <a:gd name="connsiteX0" fmla="*/ 0 w 3179064"/>
              <a:gd name="connsiteY0" fmla="*/ 0 h 12191"/>
              <a:gd name="connsiteX1" fmla="*/ 1589532 w 3179064"/>
              <a:gd name="connsiteY1" fmla="*/ 0 h 12191"/>
              <a:gd name="connsiteX2" fmla="*/ 3179064 w 3179064"/>
              <a:gd name="connsiteY2" fmla="*/ 0 h 12191"/>
              <a:gd name="connsiteX3" fmla="*/ 3179064 w 3179064"/>
              <a:gd name="connsiteY3" fmla="*/ 12191 h 12191"/>
              <a:gd name="connsiteX4" fmla="*/ 1589532 w 3179064"/>
              <a:gd name="connsiteY4" fmla="*/ 12191 h 12191"/>
              <a:gd name="connsiteX5" fmla="*/ 0 w 3179064"/>
              <a:gd name="connsiteY5" fmla="*/ 12191 h 12191"/>
              <a:gd name="connsiteX6" fmla="*/ 0 w 3179064"/>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179064" h="12191">
                <a:moveTo>
                  <a:pt x="0" y="0"/>
                </a:moveTo>
                <a:lnTo>
                  <a:pt x="1589532" y="0"/>
                </a:lnTo>
                <a:lnTo>
                  <a:pt x="3179064" y="0"/>
                </a:lnTo>
                <a:lnTo>
                  <a:pt x="3179064" y="12191"/>
                </a:lnTo>
                <a:lnTo>
                  <a:pt x="1589532"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4209161" y="4080509"/>
            <a:ext cx="2098548" cy="12192"/>
          </a:xfrm>
          <a:custGeom>
            <a:avLst/>
            <a:gdLst>
              <a:gd name="connsiteX0" fmla="*/ 0 w 2098548"/>
              <a:gd name="connsiteY0" fmla="*/ 0 h 12192"/>
              <a:gd name="connsiteX1" fmla="*/ 1049274 w 2098548"/>
              <a:gd name="connsiteY1" fmla="*/ 0 h 12192"/>
              <a:gd name="connsiteX2" fmla="*/ 2098548 w 2098548"/>
              <a:gd name="connsiteY2" fmla="*/ 0 h 12192"/>
              <a:gd name="connsiteX3" fmla="*/ 2098548 w 2098548"/>
              <a:gd name="connsiteY3" fmla="*/ 12192 h 12192"/>
              <a:gd name="connsiteX4" fmla="*/ 1049274 w 2098548"/>
              <a:gd name="connsiteY4" fmla="*/ 12192 h 12192"/>
              <a:gd name="connsiteX5" fmla="*/ 0 w 2098548"/>
              <a:gd name="connsiteY5" fmla="*/ 12192 h 12192"/>
              <a:gd name="connsiteX6" fmla="*/ 0 w 2098548"/>
              <a:gd name="connsiteY6" fmla="*/ 0 h 121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098548" h="12192">
                <a:moveTo>
                  <a:pt x="0" y="0"/>
                </a:moveTo>
                <a:lnTo>
                  <a:pt x="1049274" y="0"/>
                </a:lnTo>
                <a:lnTo>
                  <a:pt x="2098548" y="0"/>
                </a:lnTo>
                <a:lnTo>
                  <a:pt x="2098548" y="12192"/>
                </a:lnTo>
                <a:lnTo>
                  <a:pt x="1049274" y="12192"/>
                </a:lnTo>
                <a:lnTo>
                  <a:pt x="0" y="12192"/>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2269109" y="4370070"/>
            <a:ext cx="3179063" cy="12191"/>
          </a:xfrm>
          <a:custGeom>
            <a:avLst/>
            <a:gdLst>
              <a:gd name="connsiteX0" fmla="*/ 0 w 3179063"/>
              <a:gd name="connsiteY0" fmla="*/ 0 h 12191"/>
              <a:gd name="connsiteX1" fmla="*/ 1589531 w 3179063"/>
              <a:gd name="connsiteY1" fmla="*/ 0 h 12191"/>
              <a:gd name="connsiteX2" fmla="*/ 3179063 w 3179063"/>
              <a:gd name="connsiteY2" fmla="*/ 0 h 12191"/>
              <a:gd name="connsiteX3" fmla="*/ 3179063 w 3179063"/>
              <a:gd name="connsiteY3" fmla="*/ 12191 h 12191"/>
              <a:gd name="connsiteX4" fmla="*/ 1589531 w 3179063"/>
              <a:gd name="connsiteY4" fmla="*/ 12191 h 12191"/>
              <a:gd name="connsiteX5" fmla="*/ 0 w 3179063"/>
              <a:gd name="connsiteY5" fmla="*/ 12191 h 12191"/>
              <a:gd name="connsiteX6" fmla="*/ 0 w 3179063"/>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179063" h="12191">
                <a:moveTo>
                  <a:pt x="0" y="0"/>
                </a:moveTo>
                <a:lnTo>
                  <a:pt x="1589531" y="0"/>
                </a:lnTo>
                <a:lnTo>
                  <a:pt x="3179063" y="0"/>
                </a:lnTo>
                <a:lnTo>
                  <a:pt x="3179063" y="12191"/>
                </a:lnTo>
                <a:lnTo>
                  <a:pt x="1589531"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3"/>
          <a:srcRect/>
          <a:stretch>
            <a:fillRect/>
          </a:stretch>
        </p:blipFill>
        <p:spPr bwMode="auto">
          <a:xfrm>
            <a:off x="279400" y="355600"/>
            <a:ext cx="228600" cy="330200"/>
          </a:xfrm>
          <a:prstGeom prst="rect">
            <a:avLst/>
          </a:prstGeom>
          <a:noFill/>
        </p:spPr>
      </p:pic>
      <p:pic>
        <p:nvPicPr>
          <p:cNvPr id="26" name="Picture 3"/>
          <p:cNvPicPr>
            <a:picLocks noChangeAspect="1" noChangeArrowheads="1"/>
          </p:cNvPicPr>
          <p:nvPr/>
        </p:nvPicPr>
        <p:blipFill>
          <a:blip r:embed="rId4"/>
          <a:srcRect/>
          <a:stretch>
            <a:fillRect/>
          </a:stretch>
        </p:blipFill>
        <p:spPr bwMode="auto">
          <a:xfrm>
            <a:off x="1117600" y="355600"/>
            <a:ext cx="1866900" cy="381000"/>
          </a:xfrm>
          <a:prstGeom prst="rect">
            <a:avLst/>
          </a:prstGeom>
          <a:noFill/>
        </p:spPr>
      </p:pic>
      <p:pic>
        <p:nvPicPr>
          <p:cNvPr id="27" name="Picture 3"/>
          <p:cNvPicPr>
            <a:picLocks noChangeAspect="1" noChangeArrowheads="1"/>
          </p:cNvPicPr>
          <p:nvPr/>
        </p:nvPicPr>
        <p:blipFill>
          <a:blip r:embed="rId5"/>
          <a:srcRect/>
          <a:stretch>
            <a:fillRect/>
          </a:stretch>
        </p:blipFill>
        <p:spPr bwMode="auto">
          <a:xfrm>
            <a:off x="622300" y="2540000"/>
            <a:ext cx="889000" cy="723900"/>
          </a:xfrm>
          <a:prstGeom prst="rect">
            <a:avLst/>
          </a:prstGeom>
          <a:noFill/>
        </p:spPr>
      </p:pic>
      <p:pic>
        <p:nvPicPr>
          <p:cNvPr id="28" name="Picture 3"/>
          <p:cNvPicPr>
            <a:picLocks noChangeAspect="1" noChangeArrowheads="1"/>
          </p:cNvPicPr>
          <p:nvPr/>
        </p:nvPicPr>
        <p:blipFill>
          <a:blip r:embed="rId6"/>
          <a:srcRect/>
          <a:stretch>
            <a:fillRect/>
          </a:stretch>
        </p:blipFill>
        <p:spPr bwMode="auto">
          <a:xfrm>
            <a:off x="3721100" y="1117600"/>
            <a:ext cx="1752600" cy="355600"/>
          </a:xfrm>
          <a:prstGeom prst="rect">
            <a:avLst/>
          </a:prstGeom>
          <a:noFill/>
        </p:spPr>
      </p:pic>
      <p:pic>
        <p:nvPicPr>
          <p:cNvPr id="29" name="Picture 3"/>
          <p:cNvPicPr>
            <a:picLocks noChangeAspect="1" noChangeArrowheads="1"/>
          </p:cNvPicPr>
          <p:nvPr/>
        </p:nvPicPr>
        <p:blipFill>
          <a:blip r:embed="rId7"/>
          <a:srcRect/>
          <a:stretch>
            <a:fillRect/>
          </a:stretch>
        </p:blipFill>
        <p:spPr bwMode="auto">
          <a:xfrm>
            <a:off x="4483100" y="6616700"/>
            <a:ext cx="177800" cy="152400"/>
          </a:xfrm>
          <a:prstGeom prst="rect">
            <a:avLst/>
          </a:prstGeom>
          <a:noFill/>
        </p:spPr>
      </p:pic>
      <p:pic>
        <p:nvPicPr>
          <p:cNvPr id="30"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800100" y="1930400"/>
            <a:ext cx="666849" cy="4431983"/>
          </a:xfrm>
          <a:prstGeom prst="rect">
            <a:avLst/>
          </a:prstGeom>
          <a:noFill/>
        </p:spPr>
        <p:txBody>
          <a:bodyPr wrap="none" lIns="0" tIns="0" rIns="0" rtlCol="0">
            <a:spAutoFit/>
          </a:bodyPr>
          <a:lstStyle/>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a:p>
          <a:p>
            <a:pPr>
              <a:lnSpc>
                <a:spcPts val="1000"/>
              </a:lnSpc>
            </a:pPr>
            <a:endParaRPr lang="en-US" altLang="zh-CN" dirty="0" smtClean="0"/>
          </a:p>
          <a:p>
            <a:pPr>
              <a:lnSpc>
                <a:spcPts val="21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학업</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시간표</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업무</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계획서</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교육</a:t>
            </a:r>
          </a:p>
          <a:p>
            <a:pPr>
              <a:lnSpc>
                <a:spcPts val="1200"/>
              </a:lnSpc>
              <a:tabLst>
                <a:tab pos="25400" algn="l"/>
                <a:tab pos="50800" algn="l"/>
                <a:tab pos="114300" algn="l"/>
                <a:tab pos="152400" algn="l"/>
              </a:tabLst>
            </a:pPr>
            <a:r>
              <a:rPr lang="en-US" altLang="zh-CN" dirty="0" smtClean="0"/>
              <a:t>	</a:t>
            </a:r>
            <a:r>
              <a:rPr lang="en-US" altLang="zh-CN" sz="998" dirty="0" smtClean="0">
                <a:solidFill>
                  <a:srgbClr val="7F7F7F"/>
                </a:solidFill>
                <a:latin typeface="함초롬돋움" pitchFamily="18" charset="0"/>
                <a:cs typeface="함초롬돋움" pitchFamily="18" charset="0"/>
              </a:rPr>
              <a:t>이수보고서</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입력</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25400" algn="l"/>
                <a:tab pos="50800" algn="l"/>
                <a:tab pos="114300" algn="l"/>
                <a:tab pos="1524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
        <p:nvSpPr>
          <p:cNvPr id="31" name="TextBox 1"/>
          <p:cNvSpPr txBox="1"/>
          <p:nvPr/>
        </p:nvSpPr>
        <p:spPr>
          <a:xfrm>
            <a:off x="1652690" y="2115439"/>
            <a:ext cx="7056419" cy="2726387"/>
          </a:xfrm>
          <a:prstGeom prst="rect">
            <a:avLst/>
          </a:prstGeom>
          <a:noFill/>
        </p:spPr>
        <p:txBody>
          <a:bodyPr wrap="none" lIns="0" tIns="0" rIns="0" rtlCol="0">
            <a:spAutoFit/>
          </a:bodyPr>
          <a:lstStyle/>
          <a:p>
            <a:pPr>
              <a:lnSpc>
                <a:spcPts val="2400"/>
              </a:lnSpc>
              <a:tabLst>
                <a:tab pos="114300" algn="l"/>
                <a:tab pos="279400" algn="l"/>
                <a:tab pos="292100" algn="l"/>
              </a:tabLst>
            </a:pPr>
            <a:r>
              <a:rPr lang="en-US" altLang="zh-CN" sz="1898" dirty="0" smtClean="0">
                <a:solidFill>
                  <a:srgbClr val="0F749D"/>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근로장학생으로</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선발된</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이후</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서약서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확인과</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사이버오리엔테이</a:t>
            </a:r>
          </a:p>
          <a:p>
            <a:pPr>
              <a:lnSpc>
                <a:spcPts val="2200"/>
              </a:lnSpc>
              <a:tabLst>
                <a:tab pos="114300" algn="l"/>
                <a:tab pos="279400" algn="l"/>
                <a:tab pos="2921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션</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이수가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가능</a:t>
            </a:r>
          </a:p>
          <a:p>
            <a:pPr>
              <a:lnSpc>
                <a:spcPts val="1000"/>
              </a:lnSpc>
            </a:pPr>
            <a:endParaRPr lang="en-US" altLang="zh-CN" dirty="0" smtClean="0"/>
          </a:p>
          <a:p>
            <a:pPr>
              <a:lnSpc>
                <a:spcPts val="1000"/>
              </a:lnSpc>
            </a:pPr>
            <a:endParaRPr lang="en-US" altLang="zh-CN" dirty="0" smtClean="0"/>
          </a:p>
          <a:p>
            <a:pPr>
              <a:lnSpc>
                <a:spcPts val="2600"/>
              </a:lnSpc>
              <a:tabLst>
                <a:tab pos="114300" algn="l"/>
                <a:tab pos="279400" algn="l"/>
                <a:tab pos="292100" algn="l"/>
              </a:tabLst>
            </a:pPr>
            <a:r>
              <a:rPr lang="en-US" altLang="zh-CN" sz="1895" dirty="0" smtClean="0">
                <a:solidFill>
                  <a:srgbClr val="0F749D"/>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서약서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확인</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장학생</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본인명의의</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공인인증서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필요</a:t>
            </a:r>
          </a:p>
          <a:p>
            <a:pPr>
              <a:lnSpc>
                <a:spcPts val="1000"/>
              </a:lnSpc>
            </a:pPr>
            <a:endParaRPr lang="en-US" altLang="zh-CN" dirty="0" smtClean="0"/>
          </a:p>
          <a:p>
            <a:pPr>
              <a:lnSpc>
                <a:spcPts val="2500"/>
              </a:lnSpc>
              <a:tabLst>
                <a:tab pos="114300" algn="l"/>
                <a:tab pos="279400" algn="l"/>
                <a:tab pos="292100" algn="l"/>
              </a:tabLst>
            </a:pPr>
            <a:endParaRPr lang="en-US" altLang="zh-CN" dirty="0" smtClean="0"/>
          </a:p>
          <a:p>
            <a:pPr>
              <a:lnSpc>
                <a:spcPts val="2600"/>
              </a:lnSpc>
              <a:tabLst>
                <a:tab pos="114300" algn="l"/>
                <a:tab pos="279400" algn="l"/>
                <a:tab pos="292100" algn="l"/>
              </a:tabLst>
            </a:pPr>
            <a:r>
              <a:rPr lang="en-US" altLang="zh-CN" sz="1898" dirty="0" smtClean="0">
                <a:solidFill>
                  <a:srgbClr val="0F749D"/>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서약서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확인</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및</a:t>
            </a:r>
            <a:r>
              <a:rPr lang="en-US" altLang="zh-CN" sz="1898" dirty="0" smtClean="0">
                <a:latin typeface="Times New Roman" pitchFamily="18" charset="0"/>
                <a:cs typeface="Times New Roman" pitchFamily="18" charset="0"/>
              </a:rPr>
              <a:t> </a:t>
            </a:r>
            <a:r>
              <a:rPr lang="en-US" altLang="zh-CN" sz="1898" dirty="0" err="1" smtClean="0">
                <a:solidFill>
                  <a:srgbClr val="000000"/>
                </a:solidFill>
                <a:latin typeface="함초롬돋움" pitchFamily="18" charset="0"/>
                <a:cs typeface="함초롬돋움" pitchFamily="18" charset="0"/>
              </a:rPr>
              <a:t>사이버오리엔테이션</a:t>
            </a:r>
            <a:r>
              <a:rPr lang="en-US" altLang="zh-CN" sz="1898" dirty="0" smtClean="0">
                <a:latin typeface="Times New Roman" pitchFamily="18" charset="0"/>
                <a:cs typeface="Times New Roman" pitchFamily="18" charset="0"/>
              </a:rPr>
              <a:t> </a:t>
            </a:r>
            <a:r>
              <a:rPr lang="en-US" altLang="zh-CN" sz="1898" dirty="0" err="1" smtClean="0">
                <a:solidFill>
                  <a:srgbClr val="000000"/>
                </a:solidFill>
                <a:latin typeface="함초롬돋움" pitchFamily="18" charset="0"/>
                <a:cs typeface="함초롬돋움" pitchFamily="18" charset="0"/>
              </a:rPr>
              <a:t>이수필수</a:t>
            </a:r>
            <a:endParaRPr lang="en-US" altLang="zh-CN" sz="1898" dirty="0" smtClean="0">
              <a:solidFill>
                <a:srgbClr val="000000"/>
              </a:solidFill>
              <a:latin typeface="함초롬돋움" pitchFamily="18" charset="0"/>
              <a:cs typeface="함초롬돋움" pitchFamily="18" charset="0"/>
            </a:endParaRPr>
          </a:p>
          <a:p>
            <a:pPr>
              <a:lnSpc>
                <a:spcPts val="1800"/>
              </a:lnSpc>
              <a:tabLst>
                <a:tab pos="114300" algn="l"/>
                <a:tab pos="279400" algn="l"/>
                <a:tab pos="292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서약서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확인</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사이버오리엔테이션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이수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err="1" smtClean="0">
                <a:solidFill>
                  <a:srgbClr val="000000"/>
                </a:solidFill>
                <a:latin typeface="함초롬돋움" pitchFamily="18" charset="0"/>
                <a:cs typeface="함초롬돋움" pitchFamily="18" charset="0"/>
              </a:rPr>
              <a:t>업무계획서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제출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및</a:t>
            </a:r>
          </a:p>
          <a:p>
            <a:pPr>
              <a:lnSpc>
                <a:spcPts val="1900"/>
              </a:lnSpc>
              <a:tabLst>
                <a:tab pos="114300" algn="l"/>
                <a:tab pos="279400" algn="l"/>
                <a:tab pos="292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기관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승인</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안전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및</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부정근로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교육이수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보고서를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제출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완료해야</a:t>
            </a:r>
          </a:p>
          <a:p>
            <a:pPr>
              <a:lnSpc>
                <a:spcPts val="1900"/>
              </a:lnSpc>
              <a:tabLst>
                <a:tab pos="114300" algn="l"/>
                <a:tab pos="279400" algn="l"/>
                <a:tab pos="292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출근부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입력가능</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6459220" y="1668779"/>
            <a:ext cx="70738" cy="183896"/>
          </a:xfrm>
          <a:custGeom>
            <a:avLst/>
            <a:gdLst>
              <a:gd name="connsiteX0" fmla="*/ 44196 w 70738"/>
              <a:gd name="connsiteY0" fmla="*/ 0 h 183896"/>
              <a:gd name="connsiteX1" fmla="*/ 49784 w 70738"/>
              <a:gd name="connsiteY1" fmla="*/ 127 h 183896"/>
              <a:gd name="connsiteX2" fmla="*/ 58674 w 70738"/>
              <a:gd name="connsiteY2" fmla="*/ 1778 h 183896"/>
              <a:gd name="connsiteX3" fmla="*/ 67437 w 70738"/>
              <a:gd name="connsiteY3" fmla="*/ 7492 h 183896"/>
              <a:gd name="connsiteX4" fmla="*/ 70738 w 70738"/>
              <a:gd name="connsiteY4" fmla="*/ 16764 h 183896"/>
              <a:gd name="connsiteX5" fmla="*/ 70738 w 70738"/>
              <a:gd name="connsiteY5" fmla="*/ 183896 h 183896"/>
              <a:gd name="connsiteX6" fmla="*/ 38100 w 70738"/>
              <a:gd name="connsiteY6" fmla="*/ 183896 h 183896"/>
              <a:gd name="connsiteX7" fmla="*/ 38100 w 70738"/>
              <a:gd name="connsiteY7" fmla="*/ 83439 h 183896"/>
              <a:gd name="connsiteX8" fmla="*/ 0 w 70738"/>
              <a:gd name="connsiteY8" fmla="*/ 83439 h 183896"/>
              <a:gd name="connsiteX9" fmla="*/ 0 w 70738"/>
              <a:gd name="connsiteY9" fmla="*/ 56896 h 183896"/>
              <a:gd name="connsiteX10" fmla="*/ 38100 w 70738"/>
              <a:gd name="connsiteY10" fmla="*/ 56896 h 183896"/>
              <a:gd name="connsiteX11" fmla="*/ 38100 w 70738"/>
              <a:gd name="connsiteY11" fmla="*/ 380 h 183896"/>
              <a:gd name="connsiteX12" fmla="*/ 44196 w 70738"/>
              <a:gd name="connsiteY12"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70738" h="183896">
                <a:moveTo>
                  <a:pt x="44196" y="0"/>
                </a:moveTo>
                <a:cubicBezTo>
                  <a:pt x="46227" y="-127"/>
                  <a:pt x="48005" y="0"/>
                  <a:pt x="49784" y="127"/>
                </a:cubicBezTo>
                <a:cubicBezTo>
                  <a:pt x="53339" y="380"/>
                  <a:pt x="56261" y="889"/>
                  <a:pt x="58674" y="1778"/>
                </a:cubicBezTo>
                <a:cubicBezTo>
                  <a:pt x="62357" y="3175"/>
                  <a:pt x="65277" y="5079"/>
                  <a:pt x="67437" y="7492"/>
                </a:cubicBezTo>
                <a:cubicBezTo>
                  <a:pt x="69596" y="10033"/>
                  <a:pt x="70738" y="13080"/>
                  <a:pt x="70738" y="16764"/>
                </a:cubicBezTo>
                <a:lnTo>
                  <a:pt x="70738" y="183896"/>
                </a:lnTo>
                <a:lnTo>
                  <a:pt x="38100" y="183896"/>
                </a:lnTo>
                <a:lnTo>
                  <a:pt x="38100" y="83439"/>
                </a:lnTo>
                <a:lnTo>
                  <a:pt x="0" y="83439"/>
                </a:lnTo>
                <a:lnTo>
                  <a:pt x="0" y="56896"/>
                </a:lnTo>
                <a:lnTo>
                  <a:pt x="38100" y="56896"/>
                </a:lnTo>
                <a:lnTo>
                  <a:pt x="38100" y="380"/>
                </a:lnTo>
                <a:cubicBezTo>
                  <a:pt x="40259" y="127"/>
                  <a:pt x="42290" y="0"/>
                  <a:pt x="44196"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072124" y="1668779"/>
            <a:ext cx="70739" cy="183896"/>
          </a:xfrm>
          <a:custGeom>
            <a:avLst/>
            <a:gdLst>
              <a:gd name="connsiteX0" fmla="*/ 44196 w 70739"/>
              <a:gd name="connsiteY0" fmla="*/ 0 h 183896"/>
              <a:gd name="connsiteX1" fmla="*/ 49784 w 70739"/>
              <a:gd name="connsiteY1" fmla="*/ 127 h 183896"/>
              <a:gd name="connsiteX2" fmla="*/ 58674 w 70739"/>
              <a:gd name="connsiteY2" fmla="*/ 1778 h 183896"/>
              <a:gd name="connsiteX3" fmla="*/ 67436 w 70739"/>
              <a:gd name="connsiteY3" fmla="*/ 7492 h 183896"/>
              <a:gd name="connsiteX4" fmla="*/ 70739 w 70739"/>
              <a:gd name="connsiteY4" fmla="*/ 16764 h 183896"/>
              <a:gd name="connsiteX5" fmla="*/ 70739 w 70739"/>
              <a:gd name="connsiteY5" fmla="*/ 183896 h 183896"/>
              <a:gd name="connsiteX6" fmla="*/ 38100 w 70739"/>
              <a:gd name="connsiteY6" fmla="*/ 183896 h 183896"/>
              <a:gd name="connsiteX7" fmla="*/ 38100 w 70739"/>
              <a:gd name="connsiteY7" fmla="*/ 83439 h 183896"/>
              <a:gd name="connsiteX8" fmla="*/ 0 w 70739"/>
              <a:gd name="connsiteY8" fmla="*/ 83439 h 183896"/>
              <a:gd name="connsiteX9" fmla="*/ 0 w 70739"/>
              <a:gd name="connsiteY9" fmla="*/ 56896 h 183896"/>
              <a:gd name="connsiteX10" fmla="*/ 38100 w 70739"/>
              <a:gd name="connsiteY10" fmla="*/ 56896 h 183896"/>
              <a:gd name="connsiteX11" fmla="*/ 38100 w 70739"/>
              <a:gd name="connsiteY11" fmla="*/ 380 h 183896"/>
              <a:gd name="connsiteX12" fmla="*/ 44196 w 70739"/>
              <a:gd name="connsiteY12"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70739" h="183896">
                <a:moveTo>
                  <a:pt x="44196" y="0"/>
                </a:moveTo>
                <a:cubicBezTo>
                  <a:pt x="46228" y="-127"/>
                  <a:pt x="48005" y="0"/>
                  <a:pt x="49784" y="127"/>
                </a:cubicBezTo>
                <a:cubicBezTo>
                  <a:pt x="53339" y="380"/>
                  <a:pt x="56260" y="889"/>
                  <a:pt x="58674" y="1778"/>
                </a:cubicBezTo>
                <a:cubicBezTo>
                  <a:pt x="62357" y="3175"/>
                  <a:pt x="65278" y="5079"/>
                  <a:pt x="67436" y="7492"/>
                </a:cubicBezTo>
                <a:cubicBezTo>
                  <a:pt x="69596" y="10033"/>
                  <a:pt x="70739" y="13080"/>
                  <a:pt x="70739" y="16764"/>
                </a:cubicBezTo>
                <a:lnTo>
                  <a:pt x="70739" y="183896"/>
                </a:lnTo>
                <a:lnTo>
                  <a:pt x="38100" y="183896"/>
                </a:lnTo>
                <a:lnTo>
                  <a:pt x="38100" y="83439"/>
                </a:lnTo>
                <a:lnTo>
                  <a:pt x="0" y="83439"/>
                </a:lnTo>
                <a:lnTo>
                  <a:pt x="0" y="56896"/>
                </a:lnTo>
                <a:lnTo>
                  <a:pt x="38100" y="56896"/>
                </a:lnTo>
                <a:lnTo>
                  <a:pt x="38100" y="380"/>
                </a:lnTo>
                <a:cubicBezTo>
                  <a:pt x="40259" y="127"/>
                  <a:pt x="42290" y="0"/>
                  <a:pt x="44196"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297041" y="1666240"/>
            <a:ext cx="59944" cy="105664"/>
          </a:xfrm>
          <a:custGeom>
            <a:avLst/>
            <a:gdLst>
              <a:gd name="connsiteX0" fmla="*/ 11811 w 59944"/>
              <a:gd name="connsiteY0" fmla="*/ 0 h 105664"/>
              <a:gd name="connsiteX1" fmla="*/ 20573 w 59944"/>
              <a:gd name="connsiteY1" fmla="*/ 1523 h 105664"/>
              <a:gd name="connsiteX2" fmla="*/ 29464 w 59944"/>
              <a:gd name="connsiteY2" fmla="*/ 7365 h 105664"/>
              <a:gd name="connsiteX3" fmla="*/ 32639 w 59944"/>
              <a:gd name="connsiteY3" fmla="*/ 17145 h 105664"/>
              <a:gd name="connsiteX4" fmla="*/ 32639 w 59944"/>
              <a:gd name="connsiteY4" fmla="*/ 22478 h 105664"/>
              <a:gd name="connsiteX5" fmla="*/ 59182 w 59944"/>
              <a:gd name="connsiteY5" fmla="*/ 22478 h 105664"/>
              <a:gd name="connsiteX6" fmla="*/ 59944 w 59944"/>
              <a:gd name="connsiteY6" fmla="*/ 36067 h 105664"/>
              <a:gd name="connsiteX7" fmla="*/ 56515 w 59944"/>
              <a:gd name="connsiteY7" fmla="*/ 44322 h 105664"/>
              <a:gd name="connsiteX8" fmla="*/ 49911 w 59944"/>
              <a:gd name="connsiteY8" fmla="*/ 48514 h 105664"/>
              <a:gd name="connsiteX9" fmla="*/ 45339 w 59944"/>
              <a:gd name="connsiteY9" fmla="*/ 49148 h 105664"/>
              <a:gd name="connsiteX10" fmla="*/ 32639 w 59944"/>
              <a:gd name="connsiteY10" fmla="*/ 49148 h 105664"/>
              <a:gd name="connsiteX11" fmla="*/ 32639 w 59944"/>
              <a:gd name="connsiteY11" fmla="*/ 58292 h 105664"/>
              <a:gd name="connsiteX12" fmla="*/ 59182 w 59944"/>
              <a:gd name="connsiteY12" fmla="*/ 58292 h 105664"/>
              <a:gd name="connsiteX13" fmla="*/ 59944 w 59944"/>
              <a:gd name="connsiteY13" fmla="*/ 72008 h 105664"/>
              <a:gd name="connsiteX14" fmla="*/ 56515 w 59944"/>
              <a:gd name="connsiteY14" fmla="*/ 80264 h 105664"/>
              <a:gd name="connsiteX15" fmla="*/ 49911 w 59944"/>
              <a:gd name="connsiteY15" fmla="*/ 84454 h 105664"/>
              <a:gd name="connsiteX16" fmla="*/ 45339 w 59944"/>
              <a:gd name="connsiteY16" fmla="*/ 85089 h 105664"/>
              <a:gd name="connsiteX17" fmla="*/ 32639 w 59944"/>
              <a:gd name="connsiteY17" fmla="*/ 85089 h 105664"/>
              <a:gd name="connsiteX18" fmla="*/ 32639 w 59944"/>
              <a:gd name="connsiteY18" fmla="*/ 105664 h 105664"/>
              <a:gd name="connsiteX19" fmla="*/ 0 w 59944"/>
              <a:gd name="connsiteY19" fmla="*/ 105664 h 105664"/>
              <a:gd name="connsiteX20" fmla="*/ 0 w 59944"/>
              <a:gd name="connsiteY20" fmla="*/ 761 h 105664"/>
              <a:gd name="connsiteX21" fmla="*/ 11811 w 59944"/>
              <a:gd name="connsiteY21" fmla="*/ 0 h 10566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Lst>
            <a:rect l="l" t="t" r="r" b="b"/>
            <a:pathLst>
              <a:path w="59944" h="105664">
                <a:moveTo>
                  <a:pt x="11811" y="0"/>
                </a:moveTo>
                <a:cubicBezTo>
                  <a:pt x="15367" y="253"/>
                  <a:pt x="18288" y="761"/>
                  <a:pt x="20573" y="1523"/>
                </a:cubicBezTo>
                <a:cubicBezTo>
                  <a:pt x="24384" y="3047"/>
                  <a:pt x="27304" y="4952"/>
                  <a:pt x="29464" y="7365"/>
                </a:cubicBezTo>
                <a:cubicBezTo>
                  <a:pt x="31496" y="9778"/>
                  <a:pt x="32639" y="13080"/>
                  <a:pt x="32639" y="17145"/>
                </a:cubicBezTo>
                <a:lnTo>
                  <a:pt x="32639" y="22478"/>
                </a:lnTo>
                <a:lnTo>
                  <a:pt x="59182" y="22478"/>
                </a:lnTo>
                <a:cubicBezTo>
                  <a:pt x="60198" y="28194"/>
                  <a:pt x="60325" y="32638"/>
                  <a:pt x="59944" y="36067"/>
                </a:cubicBezTo>
                <a:cubicBezTo>
                  <a:pt x="59436" y="39496"/>
                  <a:pt x="58292" y="42164"/>
                  <a:pt x="56515" y="44322"/>
                </a:cubicBezTo>
                <a:cubicBezTo>
                  <a:pt x="54483" y="46735"/>
                  <a:pt x="52323" y="48132"/>
                  <a:pt x="49911" y="48514"/>
                </a:cubicBezTo>
                <a:cubicBezTo>
                  <a:pt x="47625" y="49021"/>
                  <a:pt x="46101" y="49148"/>
                  <a:pt x="45339" y="49148"/>
                </a:cubicBezTo>
                <a:lnTo>
                  <a:pt x="32639" y="49148"/>
                </a:lnTo>
                <a:lnTo>
                  <a:pt x="32639" y="58292"/>
                </a:lnTo>
                <a:lnTo>
                  <a:pt x="59182" y="58292"/>
                </a:lnTo>
                <a:cubicBezTo>
                  <a:pt x="60198" y="64007"/>
                  <a:pt x="60325" y="68579"/>
                  <a:pt x="59944" y="72008"/>
                </a:cubicBezTo>
                <a:cubicBezTo>
                  <a:pt x="59436" y="75310"/>
                  <a:pt x="58292" y="78104"/>
                  <a:pt x="56515" y="80264"/>
                </a:cubicBezTo>
                <a:cubicBezTo>
                  <a:pt x="54483" y="82550"/>
                  <a:pt x="52323" y="83946"/>
                  <a:pt x="49911" y="84454"/>
                </a:cubicBezTo>
                <a:cubicBezTo>
                  <a:pt x="47625" y="84835"/>
                  <a:pt x="46101" y="85089"/>
                  <a:pt x="45339" y="85089"/>
                </a:cubicBezTo>
                <a:lnTo>
                  <a:pt x="32639" y="85089"/>
                </a:lnTo>
                <a:lnTo>
                  <a:pt x="32639" y="105664"/>
                </a:lnTo>
                <a:lnTo>
                  <a:pt x="0" y="105664"/>
                </a:lnTo>
                <a:lnTo>
                  <a:pt x="0" y="761"/>
                </a:lnTo>
                <a:cubicBezTo>
                  <a:pt x="4318" y="126"/>
                  <a:pt x="8254" y="-127"/>
                  <a:pt x="11811"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50660" y="1668907"/>
            <a:ext cx="83057" cy="183769"/>
          </a:xfrm>
          <a:custGeom>
            <a:avLst/>
            <a:gdLst>
              <a:gd name="connsiteX0" fmla="*/ 56642 w 83057"/>
              <a:gd name="connsiteY0" fmla="*/ 0 h 183769"/>
              <a:gd name="connsiteX1" fmla="*/ 83057 w 83057"/>
              <a:gd name="connsiteY1" fmla="*/ 0 h 183769"/>
              <a:gd name="connsiteX2" fmla="*/ 69342 w 83057"/>
              <a:gd name="connsiteY2" fmla="*/ 46863 h 183769"/>
              <a:gd name="connsiteX3" fmla="*/ 55244 w 83057"/>
              <a:gd name="connsiteY3" fmla="*/ 90423 h 183769"/>
              <a:gd name="connsiteX4" fmla="*/ 41147 w 83057"/>
              <a:gd name="connsiteY4" fmla="*/ 135128 h 183769"/>
              <a:gd name="connsiteX5" fmla="*/ 26416 w 83057"/>
              <a:gd name="connsiteY5" fmla="*/ 183769 h 183769"/>
              <a:gd name="connsiteX6" fmla="*/ 0 w 83057"/>
              <a:gd name="connsiteY6" fmla="*/ 183769 h 183769"/>
              <a:gd name="connsiteX7" fmla="*/ 56642 w 83057"/>
              <a:gd name="connsiteY7" fmla="*/ 0 h 18376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83057" h="183769">
                <a:moveTo>
                  <a:pt x="56642" y="0"/>
                </a:moveTo>
                <a:lnTo>
                  <a:pt x="83057" y="0"/>
                </a:lnTo>
                <a:cubicBezTo>
                  <a:pt x="78486" y="16890"/>
                  <a:pt x="73914" y="32511"/>
                  <a:pt x="69342" y="46863"/>
                </a:cubicBezTo>
                <a:cubicBezTo>
                  <a:pt x="64770" y="61213"/>
                  <a:pt x="60071" y="75691"/>
                  <a:pt x="55244" y="90423"/>
                </a:cubicBezTo>
                <a:cubicBezTo>
                  <a:pt x="50673" y="105663"/>
                  <a:pt x="45974" y="120522"/>
                  <a:pt x="41147" y="135128"/>
                </a:cubicBezTo>
                <a:cubicBezTo>
                  <a:pt x="36321" y="149733"/>
                  <a:pt x="31496" y="165989"/>
                  <a:pt x="26416" y="183769"/>
                </a:cubicBezTo>
                <a:lnTo>
                  <a:pt x="0" y="183769"/>
                </a:lnTo>
                <a:lnTo>
                  <a:pt x="56642" y="0"/>
                </a:ln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7417943" y="1682369"/>
            <a:ext cx="107822" cy="128778"/>
          </a:xfrm>
          <a:custGeom>
            <a:avLst/>
            <a:gdLst>
              <a:gd name="connsiteX0" fmla="*/ 0 w 107822"/>
              <a:gd name="connsiteY0" fmla="*/ 0 h 128778"/>
              <a:gd name="connsiteX1" fmla="*/ 99821 w 107822"/>
              <a:gd name="connsiteY1" fmla="*/ 0 h 128778"/>
              <a:gd name="connsiteX2" fmla="*/ 99821 w 107822"/>
              <a:gd name="connsiteY2" fmla="*/ 76072 h 128778"/>
              <a:gd name="connsiteX3" fmla="*/ 32511 w 107822"/>
              <a:gd name="connsiteY3" fmla="*/ 76072 h 128778"/>
              <a:gd name="connsiteX4" fmla="*/ 32511 w 107822"/>
              <a:gd name="connsiteY4" fmla="*/ 102235 h 128778"/>
              <a:gd name="connsiteX5" fmla="*/ 107314 w 107822"/>
              <a:gd name="connsiteY5" fmla="*/ 102235 h 128778"/>
              <a:gd name="connsiteX6" fmla="*/ 107822 w 107822"/>
              <a:gd name="connsiteY6" fmla="*/ 111125 h 128778"/>
              <a:gd name="connsiteX7" fmla="*/ 105664 w 107822"/>
              <a:gd name="connsiteY7" fmla="*/ 119252 h 128778"/>
              <a:gd name="connsiteX8" fmla="*/ 100710 w 107822"/>
              <a:gd name="connsiteY8" fmla="*/ 125983 h 128778"/>
              <a:gd name="connsiteX9" fmla="*/ 91947 w 107822"/>
              <a:gd name="connsiteY9" fmla="*/ 128778 h 128778"/>
              <a:gd name="connsiteX10" fmla="*/ 0 w 107822"/>
              <a:gd name="connsiteY10" fmla="*/ 128778 h 128778"/>
              <a:gd name="connsiteX11" fmla="*/ 0 w 107822"/>
              <a:gd name="connsiteY11" fmla="*/ 49783 h 128778"/>
              <a:gd name="connsiteX12" fmla="*/ 67182 w 107822"/>
              <a:gd name="connsiteY12" fmla="*/ 49783 h 128778"/>
              <a:gd name="connsiteX13" fmla="*/ 67182 w 107822"/>
              <a:gd name="connsiteY13" fmla="*/ 26542 h 128778"/>
              <a:gd name="connsiteX14" fmla="*/ 0 w 107822"/>
              <a:gd name="connsiteY14" fmla="*/ 26542 h 128778"/>
              <a:gd name="connsiteX15" fmla="*/ 0 w 107822"/>
              <a:gd name="connsiteY15" fmla="*/ 0 h 1287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07822" h="128778">
                <a:moveTo>
                  <a:pt x="0" y="0"/>
                </a:moveTo>
                <a:lnTo>
                  <a:pt x="99821" y="0"/>
                </a:lnTo>
                <a:lnTo>
                  <a:pt x="99821" y="76072"/>
                </a:lnTo>
                <a:lnTo>
                  <a:pt x="32511" y="76072"/>
                </a:lnTo>
                <a:lnTo>
                  <a:pt x="32511" y="102235"/>
                </a:lnTo>
                <a:lnTo>
                  <a:pt x="107314" y="102235"/>
                </a:lnTo>
                <a:cubicBezTo>
                  <a:pt x="107822" y="105409"/>
                  <a:pt x="107950" y="108330"/>
                  <a:pt x="107822" y="111125"/>
                </a:cubicBezTo>
                <a:cubicBezTo>
                  <a:pt x="107568" y="113919"/>
                  <a:pt x="106806" y="116586"/>
                  <a:pt x="105664" y="119252"/>
                </a:cubicBezTo>
                <a:cubicBezTo>
                  <a:pt x="104647" y="121920"/>
                  <a:pt x="102996" y="124205"/>
                  <a:pt x="100710" y="125983"/>
                </a:cubicBezTo>
                <a:cubicBezTo>
                  <a:pt x="98424" y="127889"/>
                  <a:pt x="95503" y="128778"/>
                  <a:pt x="91947" y="128778"/>
                </a:cubicBezTo>
                <a:lnTo>
                  <a:pt x="0" y="128778"/>
                </a:lnTo>
                <a:lnTo>
                  <a:pt x="0" y="49783"/>
                </a:lnTo>
                <a:lnTo>
                  <a:pt x="67182" y="49783"/>
                </a:lnTo>
                <a:lnTo>
                  <a:pt x="67182" y="26542"/>
                </a:lnTo>
                <a:lnTo>
                  <a:pt x="0" y="26542"/>
                </a:lnTo>
                <a:lnTo>
                  <a:pt x="0" y="0"/>
                </a:ln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834759" y="1682369"/>
            <a:ext cx="109855" cy="125476"/>
          </a:xfrm>
          <a:custGeom>
            <a:avLst/>
            <a:gdLst>
              <a:gd name="connsiteX0" fmla="*/ 57150 w 109855"/>
              <a:gd name="connsiteY0" fmla="*/ 0 h 125476"/>
              <a:gd name="connsiteX1" fmla="*/ 76835 w 109855"/>
              <a:gd name="connsiteY1" fmla="*/ 4826 h 125476"/>
              <a:gd name="connsiteX2" fmla="*/ 94360 w 109855"/>
              <a:gd name="connsiteY2" fmla="*/ 18288 h 125476"/>
              <a:gd name="connsiteX3" fmla="*/ 105791 w 109855"/>
              <a:gd name="connsiteY3" fmla="*/ 37972 h 125476"/>
              <a:gd name="connsiteX4" fmla="*/ 109855 w 109855"/>
              <a:gd name="connsiteY4" fmla="*/ 62610 h 125476"/>
              <a:gd name="connsiteX5" fmla="*/ 105791 w 109855"/>
              <a:gd name="connsiteY5" fmla="*/ 87757 h 125476"/>
              <a:gd name="connsiteX6" fmla="*/ 94107 w 109855"/>
              <a:gd name="connsiteY6" fmla="*/ 107569 h 125476"/>
              <a:gd name="connsiteX7" fmla="*/ 76708 w 109855"/>
              <a:gd name="connsiteY7" fmla="*/ 120777 h 125476"/>
              <a:gd name="connsiteX8" fmla="*/ 54864 w 109855"/>
              <a:gd name="connsiteY8" fmla="*/ 125476 h 125476"/>
              <a:gd name="connsiteX9" fmla="*/ 32893 w 109855"/>
              <a:gd name="connsiteY9" fmla="*/ 120777 h 125476"/>
              <a:gd name="connsiteX10" fmla="*/ 15367 w 109855"/>
              <a:gd name="connsiteY10" fmla="*/ 107569 h 125476"/>
              <a:gd name="connsiteX11" fmla="*/ 3937 w 109855"/>
              <a:gd name="connsiteY11" fmla="*/ 87757 h 125476"/>
              <a:gd name="connsiteX12" fmla="*/ 0 w 109855"/>
              <a:gd name="connsiteY12" fmla="*/ 62610 h 125476"/>
              <a:gd name="connsiteX13" fmla="*/ 3937 w 109855"/>
              <a:gd name="connsiteY13" fmla="*/ 37846 h 125476"/>
              <a:gd name="connsiteX14" fmla="*/ 15367 w 109855"/>
              <a:gd name="connsiteY14" fmla="*/ 18288 h 125476"/>
              <a:gd name="connsiteX15" fmla="*/ 32766 w 109855"/>
              <a:gd name="connsiteY15" fmla="*/ 4826 h 125476"/>
              <a:gd name="connsiteX16" fmla="*/ 56007 w 109855"/>
              <a:gd name="connsiteY16" fmla="*/ 1016 h 125476"/>
              <a:gd name="connsiteX17" fmla="*/ 57150 w 109855"/>
              <a:gd name="connsiteY17" fmla="*/ 0 h 12547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Lst>
            <a:rect l="l" t="t" r="r" b="b"/>
            <a:pathLst>
              <a:path w="109855" h="125476">
                <a:moveTo>
                  <a:pt x="57150" y="0"/>
                </a:moveTo>
                <a:cubicBezTo>
                  <a:pt x="63500" y="0"/>
                  <a:pt x="69977" y="1651"/>
                  <a:pt x="76835" y="4826"/>
                </a:cubicBezTo>
                <a:cubicBezTo>
                  <a:pt x="83566" y="8128"/>
                  <a:pt x="89408" y="12572"/>
                  <a:pt x="94360" y="18288"/>
                </a:cubicBezTo>
                <a:cubicBezTo>
                  <a:pt x="99187" y="23748"/>
                  <a:pt x="102997" y="30352"/>
                  <a:pt x="105791" y="37972"/>
                </a:cubicBezTo>
                <a:cubicBezTo>
                  <a:pt x="108585" y="45592"/>
                  <a:pt x="109855" y="53721"/>
                  <a:pt x="109855" y="62610"/>
                </a:cubicBezTo>
                <a:cubicBezTo>
                  <a:pt x="109855" y="71755"/>
                  <a:pt x="108458" y="80136"/>
                  <a:pt x="105791" y="87757"/>
                </a:cubicBezTo>
                <a:cubicBezTo>
                  <a:pt x="102997" y="95377"/>
                  <a:pt x="99060" y="101980"/>
                  <a:pt x="94107" y="107569"/>
                </a:cubicBezTo>
                <a:cubicBezTo>
                  <a:pt x="89281" y="113283"/>
                  <a:pt x="83439" y="117728"/>
                  <a:pt x="76708" y="120777"/>
                </a:cubicBezTo>
                <a:cubicBezTo>
                  <a:pt x="70104" y="123951"/>
                  <a:pt x="62738" y="125476"/>
                  <a:pt x="54864" y="125476"/>
                </a:cubicBezTo>
                <a:cubicBezTo>
                  <a:pt x="46863" y="125476"/>
                  <a:pt x="39497" y="123951"/>
                  <a:pt x="32893" y="120777"/>
                </a:cubicBezTo>
                <a:cubicBezTo>
                  <a:pt x="26162" y="117728"/>
                  <a:pt x="20320" y="113283"/>
                  <a:pt x="15367" y="107569"/>
                </a:cubicBezTo>
                <a:cubicBezTo>
                  <a:pt x="10541" y="101980"/>
                  <a:pt x="6731" y="95377"/>
                  <a:pt x="3937" y="87757"/>
                </a:cubicBezTo>
                <a:cubicBezTo>
                  <a:pt x="1270" y="80136"/>
                  <a:pt x="0" y="71755"/>
                  <a:pt x="0" y="62610"/>
                </a:cubicBezTo>
                <a:cubicBezTo>
                  <a:pt x="0" y="53721"/>
                  <a:pt x="1270" y="45466"/>
                  <a:pt x="3937" y="37846"/>
                </a:cubicBezTo>
                <a:cubicBezTo>
                  <a:pt x="6604" y="30226"/>
                  <a:pt x="10414" y="23748"/>
                  <a:pt x="15367" y="18288"/>
                </a:cubicBezTo>
                <a:cubicBezTo>
                  <a:pt x="20193" y="12572"/>
                  <a:pt x="26035" y="8128"/>
                  <a:pt x="32766" y="4826"/>
                </a:cubicBezTo>
                <a:cubicBezTo>
                  <a:pt x="39624" y="1651"/>
                  <a:pt x="47371" y="380"/>
                  <a:pt x="56007" y="1016"/>
                </a:cubicBezTo>
                <a:lnTo>
                  <a:pt x="57150" y="0"/>
                </a:ln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634861" y="1681099"/>
            <a:ext cx="123442" cy="130048"/>
          </a:xfrm>
          <a:custGeom>
            <a:avLst/>
            <a:gdLst>
              <a:gd name="connsiteX0" fmla="*/ 49910 w 123442"/>
              <a:gd name="connsiteY0" fmla="*/ 0 h 130048"/>
              <a:gd name="connsiteX1" fmla="*/ 55879 w 123442"/>
              <a:gd name="connsiteY1" fmla="*/ 127 h 130048"/>
              <a:gd name="connsiteX2" fmla="*/ 66292 w 123442"/>
              <a:gd name="connsiteY2" fmla="*/ 2159 h 130048"/>
              <a:gd name="connsiteX3" fmla="*/ 74929 w 123442"/>
              <a:gd name="connsiteY3" fmla="*/ 7492 h 130048"/>
              <a:gd name="connsiteX4" fmla="*/ 78485 w 123442"/>
              <a:gd name="connsiteY4" fmla="*/ 16764 h 130048"/>
              <a:gd name="connsiteX5" fmla="*/ 78485 w 123442"/>
              <a:gd name="connsiteY5" fmla="*/ 21209 h 130048"/>
              <a:gd name="connsiteX6" fmla="*/ 77215 w 123442"/>
              <a:gd name="connsiteY6" fmla="*/ 38480 h 130048"/>
              <a:gd name="connsiteX7" fmla="*/ 74294 w 123442"/>
              <a:gd name="connsiteY7" fmla="*/ 52323 h 130048"/>
              <a:gd name="connsiteX8" fmla="*/ 88137 w 123442"/>
              <a:gd name="connsiteY8" fmla="*/ 73914 h 130048"/>
              <a:gd name="connsiteX9" fmla="*/ 103250 w 123442"/>
              <a:gd name="connsiteY9" fmla="*/ 91186 h 130048"/>
              <a:gd name="connsiteX10" fmla="*/ 115696 w 123442"/>
              <a:gd name="connsiteY10" fmla="*/ 102489 h 130048"/>
              <a:gd name="connsiteX11" fmla="*/ 123442 w 123442"/>
              <a:gd name="connsiteY11" fmla="*/ 108585 h 130048"/>
              <a:gd name="connsiteX12" fmla="*/ 116458 w 123442"/>
              <a:gd name="connsiteY12" fmla="*/ 119379 h 130048"/>
              <a:gd name="connsiteX13" fmla="*/ 111505 w 123442"/>
              <a:gd name="connsiteY13" fmla="*/ 124841 h 130048"/>
              <a:gd name="connsiteX14" fmla="*/ 104265 w 123442"/>
              <a:gd name="connsiteY14" fmla="*/ 127889 h 130048"/>
              <a:gd name="connsiteX15" fmla="*/ 99694 w 123442"/>
              <a:gd name="connsiteY15" fmla="*/ 127761 h 130048"/>
              <a:gd name="connsiteX16" fmla="*/ 93598 w 123442"/>
              <a:gd name="connsiteY16" fmla="*/ 124714 h 130048"/>
              <a:gd name="connsiteX17" fmla="*/ 75818 w 123442"/>
              <a:gd name="connsiteY17" fmla="*/ 107188 h 130048"/>
              <a:gd name="connsiteX18" fmla="*/ 60069 w 123442"/>
              <a:gd name="connsiteY18" fmla="*/ 84836 h 130048"/>
              <a:gd name="connsiteX19" fmla="*/ 46608 w 123442"/>
              <a:gd name="connsiteY19" fmla="*/ 107060 h 130048"/>
              <a:gd name="connsiteX20" fmla="*/ 30605 w 123442"/>
              <a:gd name="connsiteY20" fmla="*/ 126491 h 130048"/>
              <a:gd name="connsiteX21" fmla="*/ 28828 w 123442"/>
              <a:gd name="connsiteY21" fmla="*/ 128270 h 130048"/>
              <a:gd name="connsiteX22" fmla="*/ 24764 w 123442"/>
              <a:gd name="connsiteY22" fmla="*/ 129794 h 130048"/>
              <a:gd name="connsiteX23" fmla="*/ 21081 w 123442"/>
              <a:gd name="connsiteY23" fmla="*/ 130048 h 130048"/>
              <a:gd name="connsiteX24" fmla="*/ 13588 w 123442"/>
              <a:gd name="connsiteY24" fmla="*/ 128142 h 130048"/>
              <a:gd name="connsiteX25" fmla="*/ 8000 w 123442"/>
              <a:gd name="connsiteY25" fmla="*/ 123698 h 130048"/>
              <a:gd name="connsiteX26" fmla="*/ 0 w 123442"/>
              <a:gd name="connsiteY26" fmla="*/ 114046 h 130048"/>
              <a:gd name="connsiteX27" fmla="*/ 9651 w 123442"/>
              <a:gd name="connsiteY27" fmla="*/ 103123 h 130048"/>
              <a:gd name="connsiteX28" fmla="*/ 24510 w 123442"/>
              <a:gd name="connsiteY28" fmla="*/ 83058 h 130048"/>
              <a:gd name="connsiteX29" fmla="*/ 38100 w 123442"/>
              <a:gd name="connsiteY29" fmla="*/ 54610 h 130048"/>
              <a:gd name="connsiteX30" fmla="*/ 43687 w 123442"/>
              <a:gd name="connsiteY30" fmla="*/ 20192 h 130048"/>
              <a:gd name="connsiteX31" fmla="*/ 43687 w 123442"/>
              <a:gd name="connsiteY31" fmla="*/ 380 h 130048"/>
              <a:gd name="connsiteX32" fmla="*/ 49910 w 123442"/>
              <a:gd name="connsiteY32" fmla="*/ 0 h 13004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Lst>
            <a:rect l="l" t="t" r="r" b="b"/>
            <a:pathLst>
              <a:path w="123442" h="130048">
                <a:moveTo>
                  <a:pt x="49910" y="0"/>
                </a:moveTo>
                <a:cubicBezTo>
                  <a:pt x="51942" y="0"/>
                  <a:pt x="53974" y="0"/>
                  <a:pt x="55879" y="127"/>
                </a:cubicBezTo>
                <a:cubicBezTo>
                  <a:pt x="59689" y="380"/>
                  <a:pt x="63118" y="1016"/>
                  <a:pt x="66292" y="2159"/>
                </a:cubicBezTo>
                <a:cubicBezTo>
                  <a:pt x="69595" y="3302"/>
                  <a:pt x="72515" y="5079"/>
                  <a:pt x="74929" y="7492"/>
                </a:cubicBezTo>
                <a:cubicBezTo>
                  <a:pt x="77342" y="9906"/>
                  <a:pt x="78485" y="12953"/>
                  <a:pt x="78485" y="16764"/>
                </a:cubicBezTo>
                <a:lnTo>
                  <a:pt x="78485" y="21209"/>
                </a:lnTo>
                <a:cubicBezTo>
                  <a:pt x="78358" y="27686"/>
                  <a:pt x="77850" y="33401"/>
                  <a:pt x="77215" y="38480"/>
                </a:cubicBezTo>
                <a:cubicBezTo>
                  <a:pt x="76453" y="43560"/>
                  <a:pt x="75437" y="48133"/>
                  <a:pt x="74294" y="52323"/>
                </a:cubicBezTo>
                <a:cubicBezTo>
                  <a:pt x="78231" y="60071"/>
                  <a:pt x="82930" y="67310"/>
                  <a:pt x="88137" y="73914"/>
                </a:cubicBezTo>
                <a:cubicBezTo>
                  <a:pt x="93344" y="80517"/>
                  <a:pt x="98297" y="86360"/>
                  <a:pt x="103250" y="91186"/>
                </a:cubicBezTo>
                <a:cubicBezTo>
                  <a:pt x="107950" y="96011"/>
                  <a:pt x="112140" y="99821"/>
                  <a:pt x="115696" y="102489"/>
                </a:cubicBezTo>
                <a:cubicBezTo>
                  <a:pt x="119252" y="105283"/>
                  <a:pt x="121792" y="107315"/>
                  <a:pt x="123442" y="108585"/>
                </a:cubicBezTo>
                <a:lnTo>
                  <a:pt x="116458" y="119379"/>
                </a:lnTo>
                <a:cubicBezTo>
                  <a:pt x="115061" y="121539"/>
                  <a:pt x="113410" y="123444"/>
                  <a:pt x="111505" y="124841"/>
                </a:cubicBezTo>
                <a:cubicBezTo>
                  <a:pt x="109727" y="126365"/>
                  <a:pt x="107314" y="127380"/>
                  <a:pt x="104265" y="127889"/>
                </a:cubicBezTo>
                <a:cubicBezTo>
                  <a:pt x="103250" y="128142"/>
                  <a:pt x="101726" y="128142"/>
                  <a:pt x="99694" y="127761"/>
                </a:cubicBezTo>
                <a:cubicBezTo>
                  <a:pt x="97789" y="127380"/>
                  <a:pt x="95757" y="126365"/>
                  <a:pt x="93598" y="124714"/>
                </a:cubicBezTo>
                <a:cubicBezTo>
                  <a:pt x="88010" y="120015"/>
                  <a:pt x="82041" y="114172"/>
                  <a:pt x="75818" y="107188"/>
                </a:cubicBezTo>
                <a:cubicBezTo>
                  <a:pt x="69468" y="100202"/>
                  <a:pt x="64261" y="92710"/>
                  <a:pt x="60069" y="84836"/>
                </a:cubicBezTo>
                <a:cubicBezTo>
                  <a:pt x="56641" y="92583"/>
                  <a:pt x="52069" y="100076"/>
                  <a:pt x="46608" y="107060"/>
                </a:cubicBezTo>
                <a:cubicBezTo>
                  <a:pt x="41147" y="113919"/>
                  <a:pt x="35813" y="120396"/>
                  <a:pt x="30605" y="126491"/>
                </a:cubicBezTo>
                <a:lnTo>
                  <a:pt x="28828" y="128270"/>
                </a:lnTo>
                <a:cubicBezTo>
                  <a:pt x="27304" y="129159"/>
                  <a:pt x="25907" y="129667"/>
                  <a:pt x="24764" y="129794"/>
                </a:cubicBezTo>
                <a:cubicBezTo>
                  <a:pt x="23621" y="130048"/>
                  <a:pt x="22351" y="130048"/>
                  <a:pt x="21081" y="130048"/>
                </a:cubicBezTo>
                <a:cubicBezTo>
                  <a:pt x="18287" y="130048"/>
                  <a:pt x="15747" y="129413"/>
                  <a:pt x="13588" y="128142"/>
                </a:cubicBezTo>
                <a:cubicBezTo>
                  <a:pt x="11302" y="126872"/>
                  <a:pt x="9397" y="125476"/>
                  <a:pt x="8000" y="123698"/>
                </a:cubicBezTo>
                <a:lnTo>
                  <a:pt x="0" y="114046"/>
                </a:lnTo>
                <a:cubicBezTo>
                  <a:pt x="1650" y="112141"/>
                  <a:pt x="4825" y="108458"/>
                  <a:pt x="9651" y="103123"/>
                </a:cubicBezTo>
                <a:cubicBezTo>
                  <a:pt x="14604" y="97917"/>
                  <a:pt x="19430" y="91186"/>
                  <a:pt x="24510" y="83058"/>
                </a:cubicBezTo>
                <a:cubicBezTo>
                  <a:pt x="29590" y="74802"/>
                  <a:pt x="34162" y="65405"/>
                  <a:pt x="38100" y="54610"/>
                </a:cubicBezTo>
                <a:cubicBezTo>
                  <a:pt x="41909" y="43815"/>
                  <a:pt x="43814" y="32385"/>
                  <a:pt x="43687" y="20192"/>
                </a:cubicBezTo>
                <a:lnTo>
                  <a:pt x="43687" y="380"/>
                </a:lnTo>
                <a:cubicBezTo>
                  <a:pt x="45846" y="253"/>
                  <a:pt x="47878" y="0"/>
                  <a:pt x="49910"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7215759" y="1675638"/>
            <a:ext cx="179324" cy="161290"/>
          </a:xfrm>
          <a:custGeom>
            <a:avLst/>
            <a:gdLst>
              <a:gd name="connsiteX0" fmla="*/ 89789 w 179324"/>
              <a:gd name="connsiteY0" fmla="*/ 0 h 161290"/>
              <a:gd name="connsiteX1" fmla="*/ 114300 w 179324"/>
              <a:gd name="connsiteY1" fmla="*/ 4317 h 161290"/>
              <a:gd name="connsiteX2" fmla="*/ 134239 w 179324"/>
              <a:gd name="connsiteY2" fmla="*/ 16509 h 161290"/>
              <a:gd name="connsiteX3" fmla="*/ 146812 w 179324"/>
              <a:gd name="connsiteY3" fmla="*/ 33147 h 161290"/>
              <a:gd name="connsiteX4" fmla="*/ 151510 w 179324"/>
              <a:gd name="connsiteY4" fmla="*/ 53721 h 161290"/>
              <a:gd name="connsiteX5" fmla="*/ 147955 w 179324"/>
              <a:gd name="connsiteY5" fmla="*/ 71882 h 161290"/>
              <a:gd name="connsiteX6" fmla="*/ 138176 w 179324"/>
              <a:gd name="connsiteY6" fmla="*/ 87376 h 161290"/>
              <a:gd name="connsiteX7" fmla="*/ 123190 w 179324"/>
              <a:gd name="connsiteY7" fmla="*/ 99186 h 161290"/>
              <a:gd name="connsiteX8" fmla="*/ 105918 w 179324"/>
              <a:gd name="connsiteY8" fmla="*/ 105790 h 161290"/>
              <a:gd name="connsiteX9" fmla="*/ 105918 w 179324"/>
              <a:gd name="connsiteY9" fmla="*/ 134747 h 161290"/>
              <a:gd name="connsiteX10" fmla="*/ 179324 w 179324"/>
              <a:gd name="connsiteY10" fmla="*/ 134747 h 161290"/>
              <a:gd name="connsiteX11" fmla="*/ 179324 w 179324"/>
              <a:gd name="connsiteY11" fmla="*/ 145033 h 161290"/>
              <a:gd name="connsiteX12" fmla="*/ 177165 w 179324"/>
              <a:gd name="connsiteY12" fmla="*/ 153034 h 161290"/>
              <a:gd name="connsiteX13" fmla="*/ 172212 w 179324"/>
              <a:gd name="connsiteY13" fmla="*/ 159003 h 161290"/>
              <a:gd name="connsiteX14" fmla="*/ 163830 w 179324"/>
              <a:gd name="connsiteY14" fmla="*/ 161290 h 161290"/>
              <a:gd name="connsiteX15" fmla="*/ 0 w 179324"/>
              <a:gd name="connsiteY15" fmla="*/ 161290 h 161290"/>
              <a:gd name="connsiteX16" fmla="*/ 0 w 179324"/>
              <a:gd name="connsiteY16" fmla="*/ 134747 h 161290"/>
              <a:gd name="connsiteX17" fmla="*/ 73406 w 179324"/>
              <a:gd name="connsiteY17" fmla="*/ 134747 h 161290"/>
              <a:gd name="connsiteX18" fmla="*/ 73406 w 179324"/>
              <a:gd name="connsiteY18" fmla="*/ 105790 h 161290"/>
              <a:gd name="connsiteX19" fmla="*/ 56007 w 179324"/>
              <a:gd name="connsiteY19" fmla="*/ 99186 h 161290"/>
              <a:gd name="connsiteX20" fmla="*/ 41148 w 179324"/>
              <a:gd name="connsiteY20" fmla="*/ 87121 h 161290"/>
              <a:gd name="connsiteX21" fmla="*/ 31495 w 179324"/>
              <a:gd name="connsiteY21" fmla="*/ 71882 h 161290"/>
              <a:gd name="connsiteX22" fmla="*/ 28067 w 179324"/>
              <a:gd name="connsiteY22" fmla="*/ 53721 h 161290"/>
              <a:gd name="connsiteX23" fmla="*/ 32639 w 179324"/>
              <a:gd name="connsiteY23" fmla="*/ 33147 h 161290"/>
              <a:gd name="connsiteX24" fmla="*/ 45085 w 179324"/>
              <a:gd name="connsiteY24" fmla="*/ 16509 h 161290"/>
              <a:gd name="connsiteX25" fmla="*/ 65024 w 179324"/>
              <a:gd name="connsiteY25" fmla="*/ 4317 h 161290"/>
              <a:gd name="connsiteX26" fmla="*/ 89789 w 179324"/>
              <a:gd name="connsiteY26" fmla="*/ 0 h 16129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Lst>
            <a:rect l="l" t="t" r="r" b="b"/>
            <a:pathLst>
              <a:path w="179324" h="161290">
                <a:moveTo>
                  <a:pt x="89789" y="0"/>
                </a:moveTo>
                <a:cubicBezTo>
                  <a:pt x="98552" y="0"/>
                  <a:pt x="106680" y="1523"/>
                  <a:pt x="114300" y="4317"/>
                </a:cubicBezTo>
                <a:cubicBezTo>
                  <a:pt x="121920" y="7239"/>
                  <a:pt x="128524" y="11302"/>
                  <a:pt x="134239" y="16509"/>
                </a:cubicBezTo>
                <a:cubicBezTo>
                  <a:pt x="139445" y="21082"/>
                  <a:pt x="143637" y="26670"/>
                  <a:pt x="146812" y="33147"/>
                </a:cubicBezTo>
                <a:cubicBezTo>
                  <a:pt x="149987" y="39751"/>
                  <a:pt x="151510" y="46609"/>
                  <a:pt x="151510" y="53721"/>
                </a:cubicBezTo>
                <a:cubicBezTo>
                  <a:pt x="151510" y="60071"/>
                  <a:pt x="150368" y="66167"/>
                  <a:pt x="147955" y="71882"/>
                </a:cubicBezTo>
                <a:cubicBezTo>
                  <a:pt x="145668" y="77597"/>
                  <a:pt x="142367" y="82803"/>
                  <a:pt x="138176" y="87376"/>
                </a:cubicBezTo>
                <a:cubicBezTo>
                  <a:pt x="133858" y="91948"/>
                  <a:pt x="128905" y="95884"/>
                  <a:pt x="123190" y="99186"/>
                </a:cubicBezTo>
                <a:cubicBezTo>
                  <a:pt x="117475" y="102489"/>
                  <a:pt x="111760" y="104648"/>
                  <a:pt x="105918" y="105790"/>
                </a:cubicBezTo>
                <a:lnTo>
                  <a:pt x="105918" y="134747"/>
                </a:lnTo>
                <a:lnTo>
                  <a:pt x="179324" y="134747"/>
                </a:lnTo>
                <a:cubicBezTo>
                  <a:pt x="179578" y="138810"/>
                  <a:pt x="179578" y="142240"/>
                  <a:pt x="179324" y="145033"/>
                </a:cubicBezTo>
                <a:cubicBezTo>
                  <a:pt x="179070" y="147954"/>
                  <a:pt x="178435" y="150621"/>
                  <a:pt x="177165" y="153034"/>
                </a:cubicBezTo>
                <a:cubicBezTo>
                  <a:pt x="176148" y="155448"/>
                  <a:pt x="174498" y="157352"/>
                  <a:pt x="172212" y="159003"/>
                </a:cubicBezTo>
                <a:cubicBezTo>
                  <a:pt x="169926" y="160528"/>
                  <a:pt x="167132" y="161290"/>
                  <a:pt x="163830" y="161290"/>
                </a:cubicBezTo>
                <a:lnTo>
                  <a:pt x="0" y="161290"/>
                </a:lnTo>
                <a:lnTo>
                  <a:pt x="0" y="134747"/>
                </a:lnTo>
                <a:lnTo>
                  <a:pt x="73406" y="134747"/>
                </a:lnTo>
                <a:lnTo>
                  <a:pt x="73406" y="105790"/>
                </a:lnTo>
                <a:cubicBezTo>
                  <a:pt x="67564" y="104648"/>
                  <a:pt x="61848" y="102489"/>
                  <a:pt x="56007" y="99186"/>
                </a:cubicBezTo>
                <a:cubicBezTo>
                  <a:pt x="50165" y="95884"/>
                  <a:pt x="45212" y="91948"/>
                  <a:pt x="41148" y="87121"/>
                </a:cubicBezTo>
                <a:cubicBezTo>
                  <a:pt x="36957" y="82677"/>
                  <a:pt x="33782" y="77597"/>
                  <a:pt x="31495" y="71882"/>
                </a:cubicBezTo>
                <a:cubicBezTo>
                  <a:pt x="29210" y="66167"/>
                  <a:pt x="28067" y="60071"/>
                  <a:pt x="28067" y="53721"/>
                </a:cubicBezTo>
                <a:cubicBezTo>
                  <a:pt x="28067" y="46482"/>
                  <a:pt x="29591" y="39623"/>
                  <a:pt x="32639" y="33147"/>
                </a:cubicBezTo>
                <a:cubicBezTo>
                  <a:pt x="35560" y="26670"/>
                  <a:pt x="39751" y="21082"/>
                  <a:pt x="45085" y="16509"/>
                </a:cubicBezTo>
                <a:cubicBezTo>
                  <a:pt x="50800" y="11302"/>
                  <a:pt x="57404" y="7239"/>
                  <a:pt x="65024" y="4317"/>
                </a:cubicBezTo>
                <a:cubicBezTo>
                  <a:pt x="72517" y="1523"/>
                  <a:pt x="80772" y="0"/>
                  <a:pt x="89789"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7872603" y="1670812"/>
            <a:ext cx="47116" cy="177419"/>
          </a:xfrm>
          <a:custGeom>
            <a:avLst/>
            <a:gdLst>
              <a:gd name="connsiteX0" fmla="*/ 28066 w 47116"/>
              <a:gd name="connsiteY0" fmla="*/ 0 h 177419"/>
              <a:gd name="connsiteX1" fmla="*/ 36448 w 47116"/>
              <a:gd name="connsiteY1" fmla="*/ 1524 h 177419"/>
              <a:gd name="connsiteX2" fmla="*/ 44322 w 47116"/>
              <a:gd name="connsiteY2" fmla="*/ 7493 h 177419"/>
              <a:gd name="connsiteX3" fmla="*/ 47116 w 47116"/>
              <a:gd name="connsiteY3" fmla="*/ 17017 h 177419"/>
              <a:gd name="connsiteX4" fmla="*/ 47116 w 47116"/>
              <a:gd name="connsiteY4" fmla="*/ 177419 h 177419"/>
              <a:gd name="connsiteX5" fmla="*/ 16764 w 47116"/>
              <a:gd name="connsiteY5" fmla="*/ 177419 h 177419"/>
              <a:gd name="connsiteX6" fmla="*/ 16764 w 47116"/>
              <a:gd name="connsiteY6" fmla="*/ 85216 h 177419"/>
              <a:gd name="connsiteX7" fmla="*/ 0 w 47116"/>
              <a:gd name="connsiteY7" fmla="*/ 85216 h 177419"/>
              <a:gd name="connsiteX8" fmla="*/ 0 w 47116"/>
              <a:gd name="connsiteY8" fmla="*/ 58674 h 177419"/>
              <a:gd name="connsiteX9" fmla="*/ 16764 w 47116"/>
              <a:gd name="connsiteY9" fmla="*/ 58674 h 177419"/>
              <a:gd name="connsiteX10" fmla="*/ 16764 w 47116"/>
              <a:gd name="connsiteY10" fmla="*/ 762 h 177419"/>
              <a:gd name="connsiteX11" fmla="*/ 28066 w 47116"/>
              <a:gd name="connsiteY11" fmla="*/ 0 h 1774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Lst>
            <a:rect l="l" t="t" r="r" b="b"/>
            <a:pathLst>
              <a:path w="47116" h="177419">
                <a:moveTo>
                  <a:pt x="28066" y="0"/>
                </a:moveTo>
                <a:cubicBezTo>
                  <a:pt x="31495" y="127"/>
                  <a:pt x="34290" y="635"/>
                  <a:pt x="36448" y="1524"/>
                </a:cubicBezTo>
                <a:cubicBezTo>
                  <a:pt x="39751" y="3047"/>
                  <a:pt x="42418" y="4953"/>
                  <a:pt x="44322" y="7493"/>
                </a:cubicBezTo>
                <a:cubicBezTo>
                  <a:pt x="46228" y="10033"/>
                  <a:pt x="47116" y="13208"/>
                  <a:pt x="47116" y="17017"/>
                </a:cubicBezTo>
                <a:lnTo>
                  <a:pt x="47116" y="177419"/>
                </a:lnTo>
                <a:lnTo>
                  <a:pt x="16764" y="177419"/>
                </a:lnTo>
                <a:lnTo>
                  <a:pt x="16764" y="85216"/>
                </a:lnTo>
                <a:lnTo>
                  <a:pt x="0" y="85216"/>
                </a:lnTo>
                <a:lnTo>
                  <a:pt x="0" y="58674"/>
                </a:lnTo>
                <a:lnTo>
                  <a:pt x="16764" y="58674"/>
                </a:lnTo>
                <a:lnTo>
                  <a:pt x="16764" y="762"/>
                </a:lnTo>
                <a:cubicBezTo>
                  <a:pt x="20954" y="0"/>
                  <a:pt x="24764" y="-253"/>
                  <a:pt x="28066"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8116189" y="1668779"/>
            <a:ext cx="32638" cy="183896"/>
          </a:xfrm>
          <a:custGeom>
            <a:avLst/>
            <a:gdLst>
              <a:gd name="connsiteX0" fmla="*/ 6095 w 32638"/>
              <a:gd name="connsiteY0" fmla="*/ 0 h 183896"/>
              <a:gd name="connsiteX1" fmla="*/ 11684 w 32638"/>
              <a:gd name="connsiteY1" fmla="*/ 127 h 183896"/>
              <a:gd name="connsiteX2" fmla="*/ 20701 w 32638"/>
              <a:gd name="connsiteY2" fmla="*/ 1778 h 183896"/>
              <a:gd name="connsiteX3" fmla="*/ 29336 w 32638"/>
              <a:gd name="connsiteY3" fmla="*/ 7492 h 183896"/>
              <a:gd name="connsiteX4" fmla="*/ 32638 w 32638"/>
              <a:gd name="connsiteY4" fmla="*/ 16764 h 183896"/>
              <a:gd name="connsiteX5" fmla="*/ 32638 w 32638"/>
              <a:gd name="connsiteY5" fmla="*/ 183896 h 183896"/>
              <a:gd name="connsiteX6" fmla="*/ 0 w 32638"/>
              <a:gd name="connsiteY6" fmla="*/ 183896 h 183896"/>
              <a:gd name="connsiteX7" fmla="*/ 0 w 32638"/>
              <a:gd name="connsiteY7" fmla="*/ 380 h 183896"/>
              <a:gd name="connsiteX8" fmla="*/ 6095 w 32638"/>
              <a:gd name="connsiteY8"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8" h="183896">
                <a:moveTo>
                  <a:pt x="6095" y="0"/>
                </a:moveTo>
                <a:cubicBezTo>
                  <a:pt x="8128" y="-127"/>
                  <a:pt x="10032" y="0"/>
                  <a:pt x="11684" y="127"/>
                </a:cubicBezTo>
                <a:cubicBezTo>
                  <a:pt x="15240" y="380"/>
                  <a:pt x="18288" y="889"/>
                  <a:pt x="20701" y="1778"/>
                </a:cubicBezTo>
                <a:cubicBezTo>
                  <a:pt x="24257" y="3175"/>
                  <a:pt x="27178" y="5079"/>
                  <a:pt x="29336" y="7492"/>
                </a:cubicBezTo>
                <a:cubicBezTo>
                  <a:pt x="31495" y="10033"/>
                  <a:pt x="32638" y="13080"/>
                  <a:pt x="32638" y="16764"/>
                </a:cubicBezTo>
                <a:lnTo>
                  <a:pt x="32638" y="183896"/>
                </a:lnTo>
                <a:lnTo>
                  <a:pt x="0" y="183896"/>
                </a:lnTo>
                <a:lnTo>
                  <a:pt x="0" y="380"/>
                </a:lnTo>
                <a:cubicBezTo>
                  <a:pt x="2158" y="127"/>
                  <a:pt x="4191" y="0"/>
                  <a:pt x="6095"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7540117" y="1668779"/>
            <a:ext cx="32639" cy="183896"/>
          </a:xfrm>
          <a:custGeom>
            <a:avLst/>
            <a:gdLst>
              <a:gd name="connsiteX0" fmla="*/ 6095 w 32639"/>
              <a:gd name="connsiteY0" fmla="*/ 0 h 183896"/>
              <a:gd name="connsiteX1" fmla="*/ 11683 w 32639"/>
              <a:gd name="connsiteY1" fmla="*/ 127 h 183896"/>
              <a:gd name="connsiteX2" fmla="*/ 20700 w 32639"/>
              <a:gd name="connsiteY2" fmla="*/ 1778 h 183896"/>
              <a:gd name="connsiteX3" fmla="*/ 29336 w 32639"/>
              <a:gd name="connsiteY3" fmla="*/ 7492 h 183896"/>
              <a:gd name="connsiteX4" fmla="*/ 32639 w 32639"/>
              <a:gd name="connsiteY4" fmla="*/ 16764 h 183896"/>
              <a:gd name="connsiteX5" fmla="*/ 32639 w 32639"/>
              <a:gd name="connsiteY5" fmla="*/ 183896 h 183896"/>
              <a:gd name="connsiteX6" fmla="*/ 0 w 32639"/>
              <a:gd name="connsiteY6" fmla="*/ 183896 h 183896"/>
              <a:gd name="connsiteX7" fmla="*/ 0 w 32639"/>
              <a:gd name="connsiteY7" fmla="*/ 380 h 183896"/>
              <a:gd name="connsiteX8" fmla="*/ 6095 w 32639"/>
              <a:gd name="connsiteY8"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9" h="183896">
                <a:moveTo>
                  <a:pt x="6095" y="0"/>
                </a:moveTo>
                <a:cubicBezTo>
                  <a:pt x="8127" y="-127"/>
                  <a:pt x="10032" y="0"/>
                  <a:pt x="11683" y="127"/>
                </a:cubicBezTo>
                <a:cubicBezTo>
                  <a:pt x="15240" y="380"/>
                  <a:pt x="18287" y="889"/>
                  <a:pt x="20700" y="1778"/>
                </a:cubicBezTo>
                <a:cubicBezTo>
                  <a:pt x="24256" y="3175"/>
                  <a:pt x="27177" y="5079"/>
                  <a:pt x="29336" y="7492"/>
                </a:cubicBezTo>
                <a:cubicBezTo>
                  <a:pt x="31495" y="10033"/>
                  <a:pt x="32639" y="13080"/>
                  <a:pt x="32639" y="16764"/>
                </a:cubicBezTo>
                <a:lnTo>
                  <a:pt x="32639" y="183896"/>
                </a:lnTo>
                <a:lnTo>
                  <a:pt x="0" y="183896"/>
                </a:lnTo>
                <a:lnTo>
                  <a:pt x="0" y="380"/>
                </a:lnTo>
                <a:cubicBezTo>
                  <a:pt x="2158" y="127"/>
                  <a:pt x="4190" y="0"/>
                  <a:pt x="6095"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7033894" y="1668779"/>
            <a:ext cx="156972" cy="183896"/>
          </a:xfrm>
          <a:custGeom>
            <a:avLst/>
            <a:gdLst>
              <a:gd name="connsiteX0" fmla="*/ 130556 w 156972"/>
              <a:gd name="connsiteY0" fmla="*/ 0 h 183896"/>
              <a:gd name="connsiteX1" fmla="*/ 136144 w 156972"/>
              <a:gd name="connsiteY1" fmla="*/ 127 h 183896"/>
              <a:gd name="connsiteX2" fmla="*/ 145034 w 156972"/>
              <a:gd name="connsiteY2" fmla="*/ 1778 h 183896"/>
              <a:gd name="connsiteX3" fmla="*/ 153797 w 156972"/>
              <a:gd name="connsiteY3" fmla="*/ 7492 h 183896"/>
              <a:gd name="connsiteX4" fmla="*/ 156972 w 156972"/>
              <a:gd name="connsiteY4" fmla="*/ 16764 h 183896"/>
              <a:gd name="connsiteX5" fmla="*/ 156972 w 156972"/>
              <a:gd name="connsiteY5" fmla="*/ 183896 h 183896"/>
              <a:gd name="connsiteX6" fmla="*/ 124459 w 156972"/>
              <a:gd name="connsiteY6" fmla="*/ 183896 h 183896"/>
              <a:gd name="connsiteX7" fmla="*/ 124459 w 156972"/>
              <a:gd name="connsiteY7" fmla="*/ 87884 h 183896"/>
              <a:gd name="connsiteX8" fmla="*/ 100965 w 156972"/>
              <a:gd name="connsiteY8" fmla="*/ 87884 h 183896"/>
              <a:gd name="connsiteX9" fmla="*/ 100965 w 156972"/>
              <a:gd name="connsiteY9" fmla="*/ 141351 h 183896"/>
              <a:gd name="connsiteX10" fmla="*/ 0 w 156972"/>
              <a:gd name="connsiteY10" fmla="*/ 141351 h 183896"/>
              <a:gd name="connsiteX11" fmla="*/ 0 w 156972"/>
              <a:gd name="connsiteY11" fmla="*/ 14986 h 183896"/>
              <a:gd name="connsiteX12" fmla="*/ 12446 w 156972"/>
              <a:gd name="connsiteY12" fmla="*/ 14605 h 183896"/>
              <a:gd name="connsiteX13" fmla="*/ 22098 w 156972"/>
              <a:gd name="connsiteY13" fmla="*/ 16510 h 183896"/>
              <a:gd name="connsiteX14" fmla="*/ 29718 w 156972"/>
              <a:gd name="connsiteY14" fmla="*/ 21971 h 183896"/>
              <a:gd name="connsiteX15" fmla="*/ 32512 w 156972"/>
              <a:gd name="connsiteY15" fmla="*/ 31369 h 183896"/>
              <a:gd name="connsiteX16" fmla="*/ 32512 w 156972"/>
              <a:gd name="connsiteY16" fmla="*/ 57530 h 183896"/>
              <a:gd name="connsiteX17" fmla="*/ 68326 w 156972"/>
              <a:gd name="connsiteY17" fmla="*/ 57530 h 183896"/>
              <a:gd name="connsiteX18" fmla="*/ 68326 w 156972"/>
              <a:gd name="connsiteY18" fmla="*/ 12700 h 183896"/>
              <a:gd name="connsiteX19" fmla="*/ 80518 w 156972"/>
              <a:gd name="connsiteY19" fmla="*/ 12446 h 183896"/>
              <a:gd name="connsiteX20" fmla="*/ 90043 w 156972"/>
              <a:gd name="connsiteY20" fmla="*/ 14478 h 183896"/>
              <a:gd name="connsiteX21" fmla="*/ 97790 w 156972"/>
              <a:gd name="connsiteY21" fmla="*/ 19939 h 183896"/>
              <a:gd name="connsiteX22" fmla="*/ 100965 w 156972"/>
              <a:gd name="connsiteY22" fmla="*/ 29336 h 183896"/>
              <a:gd name="connsiteX23" fmla="*/ 100965 w 156972"/>
              <a:gd name="connsiteY23" fmla="*/ 61340 h 183896"/>
              <a:gd name="connsiteX24" fmla="*/ 124459 w 156972"/>
              <a:gd name="connsiteY24" fmla="*/ 61340 h 183896"/>
              <a:gd name="connsiteX25" fmla="*/ 124459 w 156972"/>
              <a:gd name="connsiteY25" fmla="*/ 380 h 183896"/>
              <a:gd name="connsiteX26" fmla="*/ 130556 w 156972"/>
              <a:gd name="connsiteY26"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Lst>
            <a:rect l="l" t="t" r="r" b="b"/>
            <a:pathLst>
              <a:path w="156972" h="183896">
                <a:moveTo>
                  <a:pt x="130556" y="0"/>
                </a:moveTo>
                <a:cubicBezTo>
                  <a:pt x="132588" y="-127"/>
                  <a:pt x="134367" y="0"/>
                  <a:pt x="136144" y="127"/>
                </a:cubicBezTo>
                <a:cubicBezTo>
                  <a:pt x="139700" y="380"/>
                  <a:pt x="142621" y="889"/>
                  <a:pt x="145034" y="1778"/>
                </a:cubicBezTo>
                <a:cubicBezTo>
                  <a:pt x="148717" y="3175"/>
                  <a:pt x="151638" y="5079"/>
                  <a:pt x="153797" y="7492"/>
                </a:cubicBezTo>
                <a:cubicBezTo>
                  <a:pt x="155956" y="10033"/>
                  <a:pt x="156972" y="13080"/>
                  <a:pt x="156972" y="16764"/>
                </a:cubicBezTo>
                <a:lnTo>
                  <a:pt x="156972" y="183896"/>
                </a:lnTo>
                <a:lnTo>
                  <a:pt x="124459" y="183896"/>
                </a:lnTo>
                <a:lnTo>
                  <a:pt x="124459" y="87884"/>
                </a:lnTo>
                <a:lnTo>
                  <a:pt x="100965" y="87884"/>
                </a:lnTo>
                <a:lnTo>
                  <a:pt x="100965" y="141351"/>
                </a:lnTo>
                <a:lnTo>
                  <a:pt x="0" y="141351"/>
                </a:lnTo>
                <a:lnTo>
                  <a:pt x="0" y="14986"/>
                </a:lnTo>
                <a:cubicBezTo>
                  <a:pt x="4699" y="14478"/>
                  <a:pt x="8890" y="14351"/>
                  <a:pt x="12446" y="14605"/>
                </a:cubicBezTo>
                <a:cubicBezTo>
                  <a:pt x="16002" y="14732"/>
                  <a:pt x="19304" y="15367"/>
                  <a:pt x="22098" y="16510"/>
                </a:cubicBezTo>
                <a:cubicBezTo>
                  <a:pt x="25272" y="17652"/>
                  <a:pt x="27813" y="19558"/>
                  <a:pt x="29718" y="21971"/>
                </a:cubicBezTo>
                <a:cubicBezTo>
                  <a:pt x="31622" y="24384"/>
                  <a:pt x="32512" y="27559"/>
                  <a:pt x="32512" y="31369"/>
                </a:cubicBezTo>
                <a:lnTo>
                  <a:pt x="32512" y="57530"/>
                </a:lnTo>
                <a:lnTo>
                  <a:pt x="68326" y="57530"/>
                </a:lnTo>
                <a:lnTo>
                  <a:pt x="68326" y="12700"/>
                </a:lnTo>
                <a:cubicBezTo>
                  <a:pt x="72898" y="12319"/>
                  <a:pt x="76962" y="12191"/>
                  <a:pt x="80518" y="12446"/>
                </a:cubicBezTo>
                <a:cubicBezTo>
                  <a:pt x="84074" y="12700"/>
                  <a:pt x="87249" y="13335"/>
                  <a:pt x="90043" y="14478"/>
                </a:cubicBezTo>
                <a:cubicBezTo>
                  <a:pt x="93218" y="15621"/>
                  <a:pt x="95758" y="17526"/>
                  <a:pt x="97790" y="19939"/>
                </a:cubicBezTo>
                <a:cubicBezTo>
                  <a:pt x="99949" y="22352"/>
                  <a:pt x="100965" y="25527"/>
                  <a:pt x="100965" y="29336"/>
                </a:cubicBezTo>
                <a:lnTo>
                  <a:pt x="100965" y="61340"/>
                </a:lnTo>
                <a:lnTo>
                  <a:pt x="124459" y="61340"/>
                </a:lnTo>
                <a:lnTo>
                  <a:pt x="124459" y="380"/>
                </a:lnTo>
                <a:cubicBezTo>
                  <a:pt x="126619" y="127"/>
                  <a:pt x="128651" y="0"/>
                  <a:pt x="130556"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962521" y="1668779"/>
            <a:ext cx="32638" cy="183896"/>
          </a:xfrm>
          <a:custGeom>
            <a:avLst/>
            <a:gdLst>
              <a:gd name="connsiteX0" fmla="*/ 6095 w 32638"/>
              <a:gd name="connsiteY0" fmla="*/ 0 h 183896"/>
              <a:gd name="connsiteX1" fmla="*/ 11683 w 32638"/>
              <a:gd name="connsiteY1" fmla="*/ 127 h 183896"/>
              <a:gd name="connsiteX2" fmla="*/ 20700 w 32638"/>
              <a:gd name="connsiteY2" fmla="*/ 1778 h 183896"/>
              <a:gd name="connsiteX3" fmla="*/ 29336 w 32638"/>
              <a:gd name="connsiteY3" fmla="*/ 7492 h 183896"/>
              <a:gd name="connsiteX4" fmla="*/ 32638 w 32638"/>
              <a:gd name="connsiteY4" fmla="*/ 16764 h 183896"/>
              <a:gd name="connsiteX5" fmla="*/ 32638 w 32638"/>
              <a:gd name="connsiteY5" fmla="*/ 183896 h 183896"/>
              <a:gd name="connsiteX6" fmla="*/ 0 w 32638"/>
              <a:gd name="connsiteY6" fmla="*/ 183896 h 183896"/>
              <a:gd name="connsiteX7" fmla="*/ 0 w 32638"/>
              <a:gd name="connsiteY7" fmla="*/ 380 h 183896"/>
              <a:gd name="connsiteX8" fmla="*/ 6095 w 32638"/>
              <a:gd name="connsiteY8"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8" h="183896">
                <a:moveTo>
                  <a:pt x="6095" y="0"/>
                </a:moveTo>
                <a:cubicBezTo>
                  <a:pt x="8127" y="-127"/>
                  <a:pt x="10032" y="0"/>
                  <a:pt x="11683" y="127"/>
                </a:cubicBezTo>
                <a:cubicBezTo>
                  <a:pt x="15240" y="380"/>
                  <a:pt x="18287" y="889"/>
                  <a:pt x="20700" y="1778"/>
                </a:cubicBezTo>
                <a:cubicBezTo>
                  <a:pt x="24255" y="3175"/>
                  <a:pt x="27177" y="5079"/>
                  <a:pt x="29336" y="7492"/>
                </a:cubicBezTo>
                <a:cubicBezTo>
                  <a:pt x="31495" y="10033"/>
                  <a:pt x="32638" y="13080"/>
                  <a:pt x="32638" y="16764"/>
                </a:cubicBezTo>
                <a:lnTo>
                  <a:pt x="32638" y="183896"/>
                </a:lnTo>
                <a:lnTo>
                  <a:pt x="0" y="183896"/>
                </a:lnTo>
                <a:lnTo>
                  <a:pt x="0" y="380"/>
                </a:lnTo>
                <a:cubicBezTo>
                  <a:pt x="2158" y="127"/>
                  <a:pt x="4190" y="0"/>
                  <a:pt x="6095"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6763766" y="1668779"/>
            <a:ext cx="59943" cy="183896"/>
          </a:xfrm>
          <a:custGeom>
            <a:avLst/>
            <a:gdLst>
              <a:gd name="connsiteX0" fmla="*/ 6222 w 59943"/>
              <a:gd name="connsiteY0" fmla="*/ 0 h 183896"/>
              <a:gd name="connsiteX1" fmla="*/ 11683 w 59943"/>
              <a:gd name="connsiteY1" fmla="*/ 127 h 183896"/>
              <a:gd name="connsiteX2" fmla="*/ 20701 w 59943"/>
              <a:gd name="connsiteY2" fmla="*/ 1778 h 183896"/>
              <a:gd name="connsiteX3" fmla="*/ 29336 w 59943"/>
              <a:gd name="connsiteY3" fmla="*/ 7492 h 183896"/>
              <a:gd name="connsiteX4" fmla="*/ 32638 w 59943"/>
              <a:gd name="connsiteY4" fmla="*/ 16764 h 183896"/>
              <a:gd name="connsiteX5" fmla="*/ 32638 w 59943"/>
              <a:gd name="connsiteY5" fmla="*/ 60198 h 183896"/>
              <a:gd name="connsiteX6" fmla="*/ 59181 w 59943"/>
              <a:gd name="connsiteY6" fmla="*/ 60198 h 183896"/>
              <a:gd name="connsiteX7" fmla="*/ 59943 w 59943"/>
              <a:gd name="connsiteY7" fmla="*/ 73914 h 183896"/>
              <a:gd name="connsiteX8" fmla="*/ 56515 w 59943"/>
              <a:gd name="connsiteY8" fmla="*/ 82169 h 183896"/>
              <a:gd name="connsiteX9" fmla="*/ 50038 w 59943"/>
              <a:gd name="connsiteY9" fmla="*/ 86360 h 183896"/>
              <a:gd name="connsiteX10" fmla="*/ 45338 w 59943"/>
              <a:gd name="connsiteY10" fmla="*/ 86995 h 183896"/>
              <a:gd name="connsiteX11" fmla="*/ 32638 w 59943"/>
              <a:gd name="connsiteY11" fmla="*/ 86995 h 183896"/>
              <a:gd name="connsiteX12" fmla="*/ 32638 w 59943"/>
              <a:gd name="connsiteY12" fmla="*/ 183896 h 183896"/>
              <a:gd name="connsiteX13" fmla="*/ 0 w 59943"/>
              <a:gd name="connsiteY13" fmla="*/ 183896 h 183896"/>
              <a:gd name="connsiteX14" fmla="*/ 0 w 59943"/>
              <a:gd name="connsiteY14" fmla="*/ 380 h 183896"/>
              <a:gd name="connsiteX15" fmla="*/ 6222 w 59943"/>
              <a:gd name="connsiteY15"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59943" h="183896">
                <a:moveTo>
                  <a:pt x="6222" y="0"/>
                </a:moveTo>
                <a:cubicBezTo>
                  <a:pt x="8128" y="-127"/>
                  <a:pt x="10032" y="0"/>
                  <a:pt x="11683" y="127"/>
                </a:cubicBezTo>
                <a:cubicBezTo>
                  <a:pt x="15240" y="380"/>
                  <a:pt x="18288" y="889"/>
                  <a:pt x="20701" y="1778"/>
                </a:cubicBezTo>
                <a:cubicBezTo>
                  <a:pt x="24257" y="3175"/>
                  <a:pt x="27178" y="5079"/>
                  <a:pt x="29336" y="7492"/>
                </a:cubicBezTo>
                <a:cubicBezTo>
                  <a:pt x="31495" y="10033"/>
                  <a:pt x="32638" y="13080"/>
                  <a:pt x="32638" y="16764"/>
                </a:cubicBezTo>
                <a:lnTo>
                  <a:pt x="32638" y="60198"/>
                </a:lnTo>
                <a:lnTo>
                  <a:pt x="59181" y="60198"/>
                </a:lnTo>
                <a:cubicBezTo>
                  <a:pt x="60197" y="65913"/>
                  <a:pt x="60451" y="70485"/>
                  <a:pt x="59943" y="73914"/>
                </a:cubicBezTo>
                <a:cubicBezTo>
                  <a:pt x="59435" y="77342"/>
                  <a:pt x="58292" y="80010"/>
                  <a:pt x="56515" y="82169"/>
                </a:cubicBezTo>
                <a:cubicBezTo>
                  <a:pt x="54482" y="84582"/>
                  <a:pt x="52323" y="85979"/>
                  <a:pt x="50038" y="86360"/>
                </a:cubicBezTo>
                <a:cubicBezTo>
                  <a:pt x="47625" y="86867"/>
                  <a:pt x="46101" y="86995"/>
                  <a:pt x="45338" y="86995"/>
                </a:cubicBezTo>
                <a:lnTo>
                  <a:pt x="32638" y="86995"/>
                </a:lnTo>
                <a:lnTo>
                  <a:pt x="32638" y="183896"/>
                </a:lnTo>
                <a:lnTo>
                  <a:pt x="0" y="183896"/>
                </a:lnTo>
                <a:lnTo>
                  <a:pt x="0" y="380"/>
                </a:lnTo>
                <a:cubicBezTo>
                  <a:pt x="2158" y="127"/>
                  <a:pt x="4191" y="0"/>
                  <a:pt x="6222"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7927721" y="1668652"/>
            <a:ext cx="30605" cy="184023"/>
          </a:xfrm>
          <a:custGeom>
            <a:avLst/>
            <a:gdLst>
              <a:gd name="connsiteX0" fmla="*/ 6095 w 30605"/>
              <a:gd name="connsiteY0" fmla="*/ 0 h 184023"/>
              <a:gd name="connsiteX1" fmla="*/ 11429 w 30605"/>
              <a:gd name="connsiteY1" fmla="*/ 0 h 184023"/>
              <a:gd name="connsiteX2" fmla="*/ 20446 w 30605"/>
              <a:gd name="connsiteY2" fmla="*/ 2032 h 184023"/>
              <a:gd name="connsiteX3" fmla="*/ 27813 w 30605"/>
              <a:gd name="connsiteY3" fmla="*/ 7493 h 184023"/>
              <a:gd name="connsiteX4" fmla="*/ 30605 w 30605"/>
              <a:gd name="connsiteY4" fmla="*/ 16891 h 184023"/>
              <a:gd name="connsiteX5" fmla="*/ 30605 w 30605"/>
              <a:gd name="connsiteY5" fmla="*/ 184023 h 184023"/>
              <a:gd name="connsiteX6" fmla="*/ 0 w 30605"/>
              <a:gd name="connsiteY6" fmla="*/ 184023 h 184023"/>
              <a:gd name="connsiteX7" fmla="*/ 0 w 30605"/>
              <a:gd name="connsiteY7" fmla="*/ 635 h 184023"/>
              <a:gd name="connsiteX8" fmla="*/ 6095 w 30605"/>
              <a:gd name="connsiteY8" fmla="*/ 0 h 18402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0605" h="184023">
                <a:moveTo>
                  <a:pt x="6095" y="0"/>
                </a:moveTo>
                <a:cubicBezTo>
                  <a:pt x="8000" y="-126"/>
                  <a:pt x="9778" y="-126"/>
                  <a:pt x="11429" y="0"/>
                </a:cubicBezTo>
                <a:cubicBezTo>
                  <a:pt x="14731" y="254"/>
                  <a:pt x="17779" y="889"/>
                  <a:pt x="20446" y="2032"/>
                </a:cubicBezTo>
                <a:cubicBezTo>
                  <a:pt x="23367" y="3175"/>
                  <a:pt x="25780" y="5079"/>
                  <a:pt x="27813" y="7493"/>
                </a:cubicBezTo>
                <a:cubicBezTo>
                  <a:pt x="29717" y="9906"/>
                  <a:pt x="30605" y="13081"/>
                  <a:pt x="30605" y="16891"/>
                </a:cubicBezTo>
                <a:lnTo>
                  <a:pt x="30605" y="184023"/>
                </a:lnTo>
                <a:lnTo>
                  <a:pt x="0" y="184023"/>
                </a:lnTo>
                <a:lnTo>
                  <a:pt x="0" y="635"/>
                </a:lnTo>
                <a:cubicBezTo>
                  <a:pt x="2158" y="254"/>
                  <a:pt x="4190" y="127"/>
                  <a:pt x="6095"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7605394" y="1668526"/>
            <a:ext cx="126872" cy="128142"/>
          </a:xfrm>
          <a:custGeom>
            <a:avLst/>
            <a:gdLst>
              <a:gd name="connsiteX0" fmla="*/ 107822 w 126872"/>
              <a:gd name="connsiteY0" fmla="*/ 0 h 128142"/>
              <a:gd name="connsiteX1" fmla="*/ 116205 w 126872"/>
              <a:gd name="connsiteY1" fmla="*/ 1523 h 128142"/>
              <a:gd name="connsiteX2" fmla="*/ 123952 w 126872"/>
              <a:gd name="connsiteY2" fmla="*/ 7492 h 128142"/>
              <a:gd name="connsiteX3" fmla="*/ 126872 w 126872"/>
              <a:gd name="connsiteY3" fmla="*/ 17017 h 128142"/>
              <a:gd name="connsiteX4" fmla="*/ 126872 w 126872"/>
              <a:gd name="connsiteY4" fmla="*/ 128142 h 128142"/>
              <a:gd name="connsiteX5" fmla="*/ 96520 w 126872"/>
              <a:gd name="connsiteY5" fmla="*/ 128142 h 128142"/>
              <a:gd name="connsiteX6" fmla="*/ 96520 w 126872"/>
              <a:gd name="connsiteY6" fmla="*/ 68452 h 128142"/>
              <a:gd name="connsiteX7" fmla="*/ 88265 w 126872"/>
              <a:gd name="connsiteY7" fmla="*/ 68452 h 128142"/>
              <a:gd name="connsiteX8" fmla="*/ 73152 w 126872"/>
              <a:gd name="connsiteY8" fmla="*/ 93852 h 128142"/>
              <a:gd name="connsiteX9" fmla="*/ 44958 w 126872"/>
              <a:gd name="connsiteY9" fmla="*/ 104521 h 128142"/>
              <a:gd name="connsiteX10" fmla="*/ 27432 w 126872"/>
              <a:gd name="connsiteY10" fmla="*/ 100838 h 128142"/>
              <a:gd name="connsiteX11" fmla="*/ 13081 w 126872"/>
              <a:gd name="connsiteY11" fmla="*/ 90423 h 128142"/>
              <a:gd name="connsiteX12" fmla="*/ 3556 w 126872"/>
              <a:gd name="connsiteY12" fmla="*/ 75310 h 128142"/>
              <a:gd name="connsiteX13" fmla="*/ 0 w 126872"/>
              <a:gd name="connsiteY13" fmla="*/ 56260 h 128142"/>
              <a:gd name="connsiteX14" fmla="*/ 3556 w 126872"/>
              <a:gd name="connsiteY14" fmla="*/ 37719 h 128142"/>
              <a:gd name="connsiteX15" fmla="*/ 13081 w 126872"/>
              <a:gd name="connsiteY15" fmla="*/ 22605 h 128142"/>
              <a:gd name="connsiteX16" fmla="*/ 27305 w 126872"/>
              <a:gd name="connsiteY16" fmla="*/ 12064 h 128142"/>
              <a:gd name="connsiteX17" fmla="*/ 44958 w 126872"/>
              <a:gd name="connsiteY17" fmla="*/ 8254 h 128142"/>
              <a:gd name="connsiteX18" fmla="*/ 72009 w 126872"/>
              <a:gd name="connsiteY18" fmla="*/ 18288 h 128142"/>
              <a:gd name="connsiteX19" fmla="*/ 87757 w 126872"/>
              <a:gd name="connsiteY19" fmla="*/ 41910 h 128142"/>
              <a:gd name="connsiteX20" fmla="*/ 96520 w 126872"/>
              <a:gd name="connsiteY20" fmla="*/ 41910 h 128142"/>
              <a:gd name="connsiteX21" fmla="*/ 96520 w 126872"/>
              <a:gd name="connsiteY21" fmla="*/ 761 h 128142"/>
              <a:gd name="connsiteX22" fmla="*/ 107822 w 126872"/>
              <a:gd name="connsiteY22" fmla="*/ 0 h 12814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Lst>
            <a:rect l="l" t="t" r="r" b="b"/>
            <a:pathLst>
              <a:path w="126872" h="128142">
                <a:moveTo>
                  <a:pt x="107822" y="0"/>
                </a:moveTo>
                <a:cubicBezTo>
                  <a:pt x="111125" y="126"/>
                  <a:pt x="113919" y="634"/>
                  <a:pt x="116205" y="1523"/>
                </a:cubicBezTo>
                <a:cubicBezTo>
                  <a:pt x="119507" y="3048"/>
                  <a:pt x="122047" y="5079"/>
                  <a:pt x="123952" y="7492"/>
                </a:cubicBezTo>
                <a:cubicBezTo>
                  <a:pt x="125857" y="10033"/>
                  <a:pt x="126872" y="13208"/>
                  <a:pt x="126872" y="17017"/>
                </a:cubicBezTo>
                <a:lnTo>
                  <a:pt x="126872" y="128142"/>
                </a:lnTo>
                <a:lnTo>
                  <a:pt x="96520" y="128142"/>
                </a:lnTo>
                <a:lnTo>
                  <a:pt x="96520" y="68452"/>
                </a:lnTo>
                <a:lnTo>
                  <a:pt x="88265" y="68452"/>
                </a:lnTo>
                <a:cubicBezTo>
                  <a:pt x="86359" y="78232"/>
                  <a:pt x="81280" y="86740"/>
                  <a:pt x="73152" y="93852"/>
                </a:cubicBezTo>
                <a:cubicBezTo>
                  <a:pt x="64897" y="100964"/>
                  <a:pt x="55499" y="104521"/>
                  <a:pt x="44958" y="104521"/>
                </a:cubicBezTo>
                <a:cubicBezTo>
                  <a:pt x="38735" y="104521"/>
                  <a:pt x="32893" y="103378"/>
                  <a:pt x="27432" y="100838"/>
                </a:cubicBezTo>
                <a:cubicBezTo>
                  <a:pt x="21844" y="98425"/>
                  <a:pt x="17145" y="94995"/>
                  <a:pt x="13081" y="90423"/>
                </a:cubicBezTo>
                <a:cubicBezTo>
                  <a:pt x="9017" y="86105"/>
                  <a:pt x="5842" y="81025"/>
                  <a:pt x="3556" y="75310"/>
                </a:cubicBezTo>
                <a:cubicBezTo>
                  <a:pt x="1270" y="69595"/>
                  <a:pt x="0" y="63245"/>
                  <a:pt x="0" y="56260"/>
                </a:cubicBezTo>
                <a:cubicBezTo>
                  <a:pt x="0" y="49529"/>
                  <a:pt x="1143" y="43306"/>
                  <a:pt x="3556" y="37719"/>
                </a:cubicBezTo>
                <a:cubicBezTo>
                  <a:pt x="5842" y="32003"/>
                  <a:pt x="9017" y="26923"/>
                  <a:pt x="13081" y="22605"/>
                </a:cubicBezTo>
                <a:cubicBezTo>
                  <a:pt x="17018" y="18160"/>
                  <a:pt x="21844" y="14604"/>
                  <a:pt x="27305" y="12064"/>
                </a:cubicBezTo>
                <a:cubicBezTo>
                  <a:pt x="32893" y="9525"/>
                  <a:pt x="38735" y="8254"/>
                  <a:pt x="44958" y="8254"/>
                </a:cubicBezTo>
                <a:cubicBezTo>
                  <a:pt x="55118" y="8254"/>
                  <a:pt x="64135" y="11556"/>
                  <a:pt x="72009" y="18288"/>
                </a:cubicBezTo>
                <a:cubicBezTo>
                  <a:pt x="80009" y="25019"/>
                  <a:pt x="85217" y="32892"/>
                  <a:pt x="87757" y="41910"/>
                </a:cubicBezTo>
                <a:lnTo>
                  <a:pt x="96520" y="41910"/>
                </a:lnTo>
                <a:lnTo>
                  <a:pt x="96520" y="761"/>
                </a:lnTo>
                <a:cubicBezTo>
                  <a:pt x="100711" y="126"/>
                  <a:pt x="104394" y="-127"/>
                  <a:pt x="107822"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7737983" y="1666366"/>
            <a:ext cx="30606" cy="137033"/>
          </a:xfrm>
          <a:custGeom>
            <a:avLst/>
            <a:gdLst>
              <a:gd name="connsiteX0" fmla="*/ 5968 w 30606"/>
              <a:gd name="connsiteY0" fmla="*/ 0 h 137033"/>
              <a:gd name="connsiteX1" fmla="*/ 11302 w 30606"/>
              <a:gd name="connsiteY1" fmla="*/ 0 h 137033"/>
              <a:gd name="connsiteX2" fmla="*/ 20446 w 30606"/>
              <a:gd name="connsiteY2" fmla="*/ 2032 h 137033"/>
              <a:gd name="connsiteX3" fmla="*/ 27685 w 30606"/>
              <a:gd name="connsiteY3" fmla="*/ 7492 h 137033"/>
              <a:gd name="connsiteX4" fmla="*/ 30606 w 30606"/>
              <a:gd name="connsiteY4" fmla="*/ 17018 h 137033"/>
              <a:gd name="connsiteX5" fmla="*/ 30606 w 30606"/>
              <a:gd name="connsiteY5" fmla="*/ 137033 h 137033"/>
              <a:gd name="connsiteX6" fmla="*/ 0 w 30606"/>
              <a:gd name="connsiteY6" fmla="*/ 137033 h 137033"/>
              <a:gd name="connsiteX7" fmla="*/ 0 w 30606"/>
              <a:gd name="connsiteY7" fmla="*/ 634 h 137033"/>
              <a:gd name="connsiteX8" fmla="*/ 5968 w 30606"/>
              <a:gd name="connsiteY8" fmla="*/ 0 h 13703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0606" h="137033">
                <a:moveTo>
                  <a:pt x="5968" y="0"/>
                </a:moveTo>
                <a:cubicBezTo>
                  <a:pt x="7873" y="-126"/>
                  <a:pt x="9651" y="-126"/>
                  <a:pt x="11302" y="0"/>
                </a:cubicBezTo>
                <a:cubicBezTo>
                  <a:pt x="14731" y="253"/>
                  <a:pt x="17652" y="889"/>
                  <a:pt x="20446" y="2032"/>
                </a:cubicBezTo>
                <a:cubicBezTo>
                  <a:pt x="23367" y="3302"/>
                  <a:pt x="25780" y="5080"/>
                  <a:pt x="27685" y="7492"/>
                </a:cubicBezTo>
                <a:cubicBezTo>
                  <a:pt x="29590" y="9905"/>
                  <a:pt x="30606" y="13080"/>
                  <a:pt x="30606" y="17018"/>
                </a:cubicBezTo>
                <a:lnTo>
                  <a:pt x="30606" y="137033"/>
                </a:lnTo>
                <a:lnTo>
                  <a:pt x="0" y="137033"/>
                </a:lnTo>
                <a:lnTo>
                  <a:pt x="0" y="634"/>
                </a:lnTo>
                <a:cubicBezTo>
                  <a:pt x="2158" y="380"/>
                  <a:pt x="4063" y="127"/>
                  <a:pt x="5968"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8172957" y="1666240"/>
            <a:ext cx="169036" cy="137159"/>
          </a:xfrm>
          <a:custGeom>
            <a:avLst/>
            <a:gdLst>
              <a:gd name="connsiteX0" fmla="*/ 148209 w 169036"/>
              <a:gd name="connsiteY0" fmla="*/ 0 h 137159"/>
              <a:gd name="connsiteX1" fmla="*/ 156972 w 169036"/>
              <a:gd name="connsiteY1" fmla="*/ 1523 h 137159"/>
              <a:gd name="connsiteX2" fmla="*/ 165861 w 169036"/>
              <a:gd name="connsiteY2" fmla="*/ 7365 h 137159"/>
              <a:gd name="connsiteX3" fmla="*/ 169036 w 169036"/>
              <a:gd name="connsiteY3" fmla="*/ 17145 h 137159"/>
              <a:gd name="connsiteX4" fmla="*/ 169036 w 169036"/>
              <a:gd name="connsiteY4" fmla="*/ 137159 h 137159"/>
              <a:gd name="connsiteX5" fmla="*/ 136398 w 169036"/>
              <a:gd name="connsiteY5" fmla="*/ 137159 h 137159"/>
              <a:gd name="connsiteX6" fmla="*/ 136398 w 169036"/>
              <a:gd name="connsiteY6" fmla="*/ 80390 h 137159"/>
              <a:gd name="connsiteX7" fmla="*/ 114427 w 169036"/>
              <a:gd name="connsiteY7" fmla="*/ 80390 h 137159"/>
              <a:gd name="connsiteX8" fmla="*/ 117602 w 169036"/>
              <a:gd name="connsiteY8" fmla="*/ 82422 h 137159"/>
              <a:gd name="connsiteX9" fmla="*/ 120523 w 169036"/>
              <a:gd name="connsiteY9" fmla="*/ 84200 h 137159"/>
              <a:gd name="connsiteX10" fmla="*/ 124079 w 169036"/>
              <a:gd name="connsiteY10" fmla="*/ 85851 h 137159"/>
              <a:gd name="connsiteX11" fmla="*/ 118109 w 169036"/>
              <a:gd name="connsiteY11" fmla="*/ 97154 h 137159"/>
              <a:gd name="connsiteX12" fmla="*/ 113665 w 169036"/>
              <a:gd name="connsiteY12" fmla="*/ 102107 h 137159"/>
              <a:gd name="connsiteX13" fmla="*/ 106553 w 169036"/>
              <a:gd name="connsiteY13" fmla="*/ 105028 h 137159"/>
              <a:gd name="connsiteX14" fmla="*/ 101854 w 169036"/>
              <a:gd name="connsiteY14" fmla="*/ 104647 h 137159"/>
              <a:gd name="connsiteX15" fmla="*/ 96393 w 169036"/>
              <a:gd name="connsiteY15" fmla="*/ 102869 h 137159"/>
              <a:gd name="connsiteX16" fmla="*/ 78867 w 169036"/>
              <a:gd name="connsiteY16" fmla="*/ 91058 h 137159"/>
              <a:gd name="connsiteX17" fmla="*/ 60833 w 169036"/>
              <a:gd name="connsiteY17" fmla="*/ 73025 h 137159"/>
              <a:gd name="connsiteX18" fmla="*/ 44958 w 169036"/>
              <a:gd name="connsiteY18" fmla="*/ 91439 h 137159"/>
              <a:gd name="connsiteX19" fmla="*/ 29845 w 169036"/>
              <a:gd name="connsiteY19" fmla="*/ 100584 h 137159"/>
              <a:gd name="connsiteX20" fmla="*/ 27686 w 169036"/>
              <a:gd name="connsiteY20" fmla="*/ 106045 h 137159"/>
              <a:gd name="connsiteX21" fmla="*/ 23368 w 169036"/>
              <a:gd name="connsiteY21" fmla="*/ 107569 h 137159"/>
              <a:gd name="connsiteX22" fmla="*/ 19811 w 169036"/>
              <a:gd name="connsiteY22" fmla="*/ 107950 h 137159"/>
              <a:gd name="connsiteX23" fmla="*/ 12954 w 169036"/>
              <a:gd name="connsiteY23" fmla="*/ 106171 h 137159"/>
              <a:gd name="connsiteX24" fmla="*/ 8001 w 169036"/>
              <a:gd name="connsiteY24" fmla="*/ 101853 h 137159"/>
              <a:gd name="connsiteX25" fmla="*/ 0 w 169036"/>
              <a:gd name="connsiteY25" fmla="*/ 91694 h 137159"/>
              <a:gd name="connsiteX26" fmla="*/ 12573 w 169036"/>
              <a:gd name="connsiteY26" fmla="*/ 81788 h 137159"/>
              <a:gd name="connsiteX27" fmla="*/ 26161 w 169036"/>
              <a:gd name="connsiteY27" fmla="*/ 68452 h 137159"/>
              <a:gd name="connsiteX28" fmla="*/ 37592 w 169036"/>
              <a:gd name="connsiteY28" fmla="*/ 49910 h 137159"/>
              <a:gd name="connsiteX29" fmla="*/ 44450 w 169036"/>
              <a:gd name="connsiteY29" fmla="*/ 24510 h 137159"/>
              <a:gd name="connsiteX30" fmla="*/ 44450 w 169036"/>
              <a:gd name="connsiteY30" fmla="*/ 9651 h 137159"/>
              <a:gd name="connsiteX31" fmla="*/ 56515 w 169036"/>
              <a:gd name="connsiteY31" fmla="*/ 9397 h 137159"/>
              <a:gd name="connsiteX32" fmla="*/ 66294 w 169036"/>
              <a:gd name="connsiteY32" fmla="*/ 11176 h 137159"/>
              <a:gd name="connsiteX33" fmla="*/ 75692 w 169036"/>
              <a:gd name="connsiteY33" fmla="*/ 16890 h 137159"/>
              <a:gd name="connsiteX34" fmla="*/ 79248 w 169036"/>
              <a:gd name="connsiteY34" fmla="*/ 26034 h 137159"/>
              <a:gd name="connsiteX35" fmla="*/ 79248 w 169036"/>
              <a:gd name="connsiteY35" fmla="*/ 32130 h 137159"/>
              <a:gd name="connsiteX36" fmla="*/ 77723 w 169036"/>
              <a:gd name="connsiteY36" fmla="*/ 39623 h 137159"/>
              <a:gd name="connsiteX37" fmla="*/ 75946 w 169036"/>
              <a:gd name="connsiteY37" fmla="*/ 46227 h 137159"/>
              <a:gd name="connsiteX38" fmla="*/ 90043 w 169036"/>
              <a:gd name="connsiteY38" fmla="*/ 61467 h 137159"/>
              <a:gd name="connsiteX39" fmla="*/ 101600 w 169036"/>
              <a:gd name="connsiteY39" fmla="*/ 73151 h 137159"/>
              <a:gd name="connsiteX40" fmla="*/ 101600 w 169036"/>
              <a:gd name="connsiteY40" fmla="*/ 53847 h 137159"/>
              <a:gd name="connsiteX41" fmla="*/ 136398 w 169036"/>
              <a:gd name="connsiteY41" fmla="*/ 53847 h 137159"/>
              <a:gd name="connsiteX42" fmla="*/ 136398 w 169036"/>
              <a:gd name="connsiteY42" fmla="*/ 50038 h 137159"/>
              <a:gd name="connsiteX43" fmla="*/ 101600 w 169036"/>
              <a:gd name="connsiteY43" fmla="*/ 50038 h 137159"/>
              <a:gd name="connsiteX44" fmla="*/ 101600 w 169036"/>
              <a:gd name="connsiteY44" fmla="*/ 23495 h 137159"/>
              <a:gd name="connsiteX45" fmla="*/ 136398 w 169036"/>
              <a:gd name="connsiteY45" fmla="*/ 23495 h 137159"/>
              <a:gd name="connsiteX46" fmla="*/ 136398 w 169036"/>
              <a:gd name="connsiteY46" fmla="*/ 761 h 137159"/>
              <a:gd name="connsiteX47" fmla="*/ 148209 w 169036"/>
              <a:gd name="connsiteY47" fmla="*/ 0 h 13715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 ang="47">
                <a:pos x="connsiteX47" y="connsiteY47"/>
              </a:cxn>
            </a:cxnLst>
            <a:rect l="l" t="t" r="r" b="b"/>
            <a:pathLst>
              <a:path w="169036" h="137159">
                <a:moveTo>
                  <a:pt x="148209" y="0"/>
                </a:moveTo>
                <a:cubicBezTo>
                  <a:pt x="151765" y="253"/>
                  <a:pt x="154686" y="761"/>
                  <a:pt x="156972" y="1523"/>
                </a:cubicBezTo>
                <a:cubicBezTo>
                  <a:pt x="160782" y="3047"/>
                  <a:pt x="163703" y="4952"/>
                  <a:pt x="165861" y="7365"/>
                </a:cubicBezTo>
                <a:cubicBezTo>
                  <a:pt x="167894" y="9778"/>
                  <a:pt x="169036" y="13080"/>
                  <a:pt x="169036" y="17145"/>
                </a:cubicBezTo>
                <a:lnTo>
                  <a:pt x="169036" y="137159"/>
                </a:lnTo>
                <a:lnTo>
                  <a:pt x="136398" y="137159"/>
                </a:lnTo>
                <a:lnTo>
                  <a:pt x="136398" y="80390"/>
                </a:lnTo>
                <a:lnTo>
                  <a:pt x="114427" y="80390"/>
                </a:lnTo>
                <a:lnTo>
                  <a:pt x="117602" y="82422"/>
                </a:lnTo>
                <a:cubicBezTo>
                  <a:pt x="118618" y="83057"/>
                  <a:pt x="119634" y="83565"/>
                  <a:pt x="120523" y="84200"/>
                </a:cubicBezTo>
                <a:cubicBezTo>
                  <a:pt x="121411" y="84708"/>
                  <a:pt x="122682" y="85216"/>
                  <a:pt x="124079" y="85851"/>
                </a:cubicBezTo>
                <a:lnTo>
                  <a:pt x="118109" y="97154"/>
                </a:lnTo>
                <a:cubicBezTo>
                  <a:pt x="116713" y="98932"/>
                  <a:pt x="115316" y="100584"/>
                  <a:pt x="113665" y="102107"/>
                </a:cubicBezTo>
                <a:cubicBezTo>
                  <a:pt x="112014" y="103504"/>
                  <a:pt x="109601" y="104520"/>
                  <a:pt x="106553" y="105028"/>
                </a:cubicBezTo>
                <a:cubicBezTo>
                  <a:pt x="105409" y="105155"/>
                  <a:pt x="103759" y="105028"/>
                  <a:pt x="101854" y="104647"/>
                </a:cubicBezTo>
                <a:cubicBezTo>
                  <a:pt x="99949" y="104266"/>
                  <a:pt x="98044" y="103631"/>
                  <a:pt x="96393" y="102869"/>
                </a:cubicBezTo>
                <a:cubicBezTo>
                  <a:pt x="91948" y="100710"/>
                  <a:pt x="86106" y="96773"/>
                  <a:pt x="78867" y="91058"/>
                </a:cubicBezTo>
                <a:cubicBezTo>
                  <a:pt x="71628" y="85344"/>
                  <a:pt x="65659" y="79375"/>
                  <a:pt x="60833" y="73025"/>
                </a:cubicBezTo>
                <a:cubicBezTo>
                  <a:pt x="56388" y="79628"/>
                  <a:pt x="51181" y="85851"/>
                  <a:pt x="44958" y="91439"/>
                </a:cubicBezTo>
                <a:cubicBezTo>
                  <a:pt x="38989" y="96900"/>
                  <a:pt x="34036" y="99948"/>
                  <a:pt x="29845" y="100584"/>
                </a:cubicBezTo>
                <a:lnTo>
                  <a:pt x="27686" y="106045"/>
                </a:lnTo>
                <a:cubicBezTo>
                  <a:pt x="25908" y="106807"/>
                  <a:pt x="24384" y="107315"/>
                  <a:pt x="23368" y="107569"/>
                </a:cubicBezTo>
                <a:cubicBezTo>
                  <a:pt x="22225" y="107822"/>
                  <a:pt x="21082" y="107950"/>
                  <a:pt x="19811" y="107950"/>
                </a:cubicBezTo>
                <a:cubicBezTo>
                  <a:pt x="16891" y="107950"/>
                  <a:pt x="14605" y="107315"/>
                  <a:pt x="12954" y="106171"/>
                </a:cubicBezTo>
                <a:cubicBezTo>
                  <a:pt x="11176" y="105028"/>
                  <a:pt x="9525" y="103631"/>
                  <a:pt x="8001" y="101853"/>
                </a:cubicBezTo>
                <a:lnTo>
                  <a:pt x="0" y="91694"/>
                </a:lnTo>
                <a:cubicBezTo>
                  <a:pt x="3809" y="88646"/>
                  <a:pt x="8001" y="85344"/>
                  <a:pt x="12573" y="81788"/>
                </a:cubicBezTo>
                <a:cubicBezTo>
                  <a:pt x="17145" y="78231"/>
                  <a:pt x="21717" y="73786"/>
                  <a:pt x="26161" y="68452"/>
                </a:cubicBezTo>
                <a:cubicBezTo>
                  <a:pt x="30353" y="63246"/>
                  <a:pt x="34163" y="57022"/>
                  <a:pt x="37592" y="49910"/>
                </a:cubicBezTo>
                <a:cubicBezTo>
                  <a:pt x="41021" y="42671"/>
                  <a:pt x="43307" y="34162"/>
                  <a:pt x="44450" y="24510"/>
                </a:cubicBezTo>
                <a:lnTo>
                  <a:pt x="44450" y="9651"/>
                </a:lnTo>
                <a:cubicBezTo>
                  <a:pt x="48768" y="9270"/>
                  <a:pt x="52705" y="9144"/>
                  <a:pt x="56515" y="9397"/>
                </a:cubicBezTo>
                <a:cubicBezTo>
                  <a:pt x="60198" y="9651"/>
                  <a:pt x="63500" y="10159"/>
                  <a:pt x="66294" y="11176"/>
                </a:cubicBezTo>
                <a:cubicBezTo>
                  <a:pt x="70104" y="12572"/>
                  <a:pt x="73279" y="14477"/>
                  <a:pt x="75692" y="16890"/>
                </a:cubicBezTo>
                <a:cubicBezTo>
                  <a:pt x="78105" y="19176"/>
                  <a:pt x="79248" y="22225"/>
                  <a:pt x="79248" y="26034"/>
                </a:cubicBezTo>
                <a:lnTo>
                  <a:pt x="79248" y="32130"/>
                </a:lnTo>
                <a:cubicBezTo>
                  <a:pt x="78867" y="34416"/>
                  <a:pt x="78359" y="36829"/>
                  <a:pt x="77723" y="39623"/>
                </a:cubicBezTo>
                <a:cubicBezTo>
                  <a:pt x="77216" y="42290"/>
                  <a:pt x="76581" y="44576"/>
                  <a:pt x="75946" y="46227"/>
                </a:cubicBezTo>
                <a:cubicBezTo>
                  <a:pt x="80009" y="51688"/>
                  <a:pt x="84709" y="56769"/>
                  <a:pt x="90043" y="61467"/>
                </a:cubicBezTo>
                <a:cubicBezTo>
                  <a:pt x="95250" y="66294"/>
                  <a:pt x="99186" y="70103"/>
                  <a:pt x="101600" y="73151"/>
                </a:cubicBezTo>
                <a:lnTo>
                  <a:pt x="101600" y="53847"/>
                </a:lnTo>
                <a:lnTo>
                  <a:pt x="136398" y="53847"/>
                </a:lnTo>
                <a:lnTo>
                  <a:pt x="136398" y="50038"/>
                </a:lnTo>
                <a:lnTo>
                  <a:pt x="101600" y="50038"/>
                </a:lnTo>
                <a:lnTo>
                  <a:pt x="101600" y="23495"/>
                </a:lnTo>
                <a:lnTo>
                  <a:pt x="136398" y="23495"/>
                </a:lnTo>
                <a:lnTo>
                  <a:pt x="136398" y="761"/>
                </a:lnTo>
                <a:cubicBezTo>
                  <a:pt x="140716" y="126"/>
                  <a:pt x="144653" y="-127"/>
                  <a:pt x="148209" y="0"/>
                </a:cubicBezTo>
              </a:path>
            </a:pathLst>
          </a:custGeom>
          <a:solidFill>
            <a:srgbClr val="FAC09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3"/>
          <p:cNvSpPr/>
          <p:nvPr/>
        </p:nvSpPr>
        <p:spPr>
          <a:xfrm>
            <a:off x="5091811" y="4717250"/>
            <a:ext cx="357936" cy="294932"/>
          </a:xfrm>
          <a:custGeom>
            <a:avLst/>
            <a:gdLst>
              <a:gd name="connsiteX0" fmla="*/ 19050 w 357936"/>
              <a:gd name="connsiteY0" fmla="*/ 275882 h 294932"/>
              <a:gd name="connsiteX1" fmla="*/ 338886 w 357936"/>
              <a:gd name="connsiteY1" fmla="*/ 275882 h 294932"/>
              <a:gd name="connsiteX2" fmla="*/ 338886 w 357936"/>
              <a:gd name="connsiteY2" fmla="*/ 19050 h 294932"/>
              <a:gd name="connsiteX3" fmla="*/ 19050 w 357936"/>
              <a:gd name="connsiteY3" fmla="*/ 19050 h 294932"/>
              <a:gd name="connsiteX4" fmla="*/ 19050 w 357936"/>
              <a:gd name="connsiteY4" fmla="*/ 275882 h 29493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57936" h="294932">
                <a:moveTo>
                  <a:pt x="19050" y="275882"/>
                </a:moveTo>
                <a:lnTo>
                  <a:pt x="338886" y="275882"/>
                </a:lnTo>
                <a:lnTo>
                  <a:pt x="338886" y="19050"/>
                </a:lnTo>
                <a:lnTo>
                  <a:pt x="19050" y="19050"/>
                </a:lnTo>
                <a:lnTo>
                  <a:pt x="19050" y="27588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
          <p:cNvSpPr/>
          <p:nvPr/>
        </p:nvSpPr>
        <p:spPr>
          <a:xfrm>
            <a:off x="7981823" y="4456493"/>
            <a:ext cx="729056" cy="279463"/>
          </a:xfrm>
          <a:custGeom>
            <a:avLst/>
            <a:gdLst>
              <a:gd name="connsiteX0" fmla="*/ 0 w 729056"/>
              <a:gd name="connsiteY0" fmla="*/ 279463 h 279463"/>
              <a:gd name="connsiteX1" fmla="*/ 729056 w 729056"/>
              <a:gd name="connsiteY1" fmla="*/ 279463 h 279463"/>
              <a:gd name="connsiteX2" fmla="*/ 729056 w 729056"/>
              <a:gd name="connsiteY2" fmla="*/ 0 h 279463"/>
              <a:gd name="connsiteX3" fmla="*/ 0 w 729056"/>
              <a:gd name="connsiteY3" fmla="*/ 0 h 279463"/>
              <a:gd name="connsiteX4" fmla="*/ 0 w 729056"/>
              <a:gd name="connsiteY4" fmla="*/ 279463 h 27946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29056" h="279463">
                <a:moveTo>
                  <a:pt x="0" y="279463"/>
                </a:moveTo>
                <a:lnTo>
                  <a:pt x="729056" y="279463"/>
                </a:lnTo>
                <a:lnTo>
                  <a:pt x="729056" y="0"/>
                </a:lnTo>
                <a:lnTo>
                  <a:pt x="0" y="0"/>
                </a:lnTo>
                <a:lnTo>
                  <a:pt x="0" y="279463"/>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3"/>
          <p:cNvSpPr/>
          <p:nvPr/>
        </p:nvSpPr>
        <p:spPr>
          <a:xfrm>
            <a:off x="7098538" y="4788636"/>
            <a:ext cx="444880" cy="166522"/>
          </a:xfrm>
          <a:custGeom>
            <a:avLst/>
            <a:gdLst>
              <a:gd name="connsiteX0" fmla="*/ 19050 w 444880"/>
              <a:gd name="connsiteY0" fmla="*/ 147472 h 166522"/>
              <a:gd name="connsiteX1" fmla="*/ 425830 w 444880"/>
              <a:gd name="connsiteY1" fmla="*/ 147472 h 166522"/>
              <a:gd name="connsiteX2" fmla="*/ 425830 w 444880"/>
              <a:gd name="connsiteY2" fmla="*/ 19050 h 166522"/>
              <a:gd name="connsiteX3" fmla="*/ 19050 w 444880"/>
              <a:gd name="connsiteY3" fmla="*/ 19050 h 166522"/>
              <a:gd name="connsiteX4" fmla="*/ 19050 w 444880"/>
              <a:gd name="connsiteY4" fmla="*/ 147472 h 16652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44880" h="166522">
                <a:moveTo>
                  <a:pt x="19050" y="147472"/>
                </a:moveTo>
                <a:lnTo>
                  <a:pt x="425830" y="147472"/>
                </a:lnTo>
                <a:lnTo>
                  <a:pt x="425830" y="19050"/>
                </a:lnTo>
                <a:lnTo>
                  <a:pt x="19050" y="19050"/>
                </a:lnTo>
                <a:lnTo>
                  <a:pt x="19050" y="14747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3"/>
          <p:cNvSpPr/>
          <p:nvPr/>
        </p:nvSpPr>
        <p:spPr>
          <a:xfrm>
            <a:off x="6156198" y="4985639"/>
            <a:ext cx="2448306" cy="784021"/>
          </a:xfrm>
          <a:custGeom>
            <a:avLst/>
            <a:gdLst>
              <a:gd name="connsiteX0" fmla="*/ 0 w 2448306"/>
              <a:gd name="connsiteY0" fmla="*/ 312546 h 784021"/>
              <a:gd name="connsiteX1" fmla="*/ 94233 w 2448306"/>
              <a:gd name="connsiteY1" fmla="*/ 218313 h 784021"/>
              <a:gd name="connsiteX2" fmla="*/ 408050 w 2448306"/>
              <a:gd name="connsiteY2" fmla="*/ 218313 h 784021"/>
              <a:gd name="connsiteX3" fmla="*/ 1074165 w 2448306"/>
              <a:gd name="connsiteY3" fmla="*/ 0 h 784021"/>
              <a:gd name="connsiteX4" fmla="*/ 1020063 w 2448306"/>
              <a:gd name="connsiteY4" fmla="*/ 218313 h 784021"/>
              <a:gd name="connsiteX5" fmla="*/ 2353945 w 2448306"/>
              <a:gd name="connsiteY5" fmla="*/ 218313 h 784021"/>
              <a:gd name="connsiteX6" fmla="*/ 2448306 w 2448306"/>
              <a:gd name="connsiteY6" fmla="*/ 312546 h 784021"/>
              <a:gd name="connsiteX7" fmla="*/ 2448306 w 2448306"/>
              <a:gd name="connsiteY7" fmla="*/ 312546 h 784021"/>
              <a:gd name="connsiteX8" fmla="*/ 2448306 w 2448306"/>
              <a:gd name="connsiteY8" fmla="*/ 312546 h 784021"/>
              <a:gd name="connsiteX9" fmla="*/ 2448306 w 2448306"/>
              <a:gd name="connsiteY9" fmla="*/ 454025 h 784021"/>
              <a:gd name="connsiteX10" fmla="*/ 2448306 w 2448306"/>
              <a:gd name="connsiteY10" fmla="*/ 689737 h 784021"/>
              <a:gd name="connsiteX11" fmla="*/ 2353945 w 2448306"/>
              <a:gd name="connsiteY11" fmla="*/ 784021 h 784021"/>
              <a:gd name="connsiteX12" fmla="*/ 1020063 w 2448306"/>
              <a:gd name="connsiteY12" fmla="*/ 784021 h 784021"/>
              <a:gd name="connsiteX13" fmla="*/ 408050 w 2448306"/>
              <a:gd name="connsiteY13" fmla="*/ 784021 h 784021"/>
              <a:gd name="connsiteX14" fmla="*/ 408050 w 2448306"/>
              <a:gd name="connsiteY14" fmla="*/ 784021 h 784021"/>
              <a:gd name="connsiteX15" fmla="*/ 94233 w 2448306"/>
              <a:gd name="connsiteY15" fmla="*/ 784021 h 784021"/>
              <a:gd name="connsiteX16" fmla="*/ 0 w 2448306"/>
              <a:gd name="connsiteY16" fmla="*/ 689737 h 784021"/>
              <a:gd name="connsiteX17" fmla="*/ 0 w 2448306"/>
              <a:gd name="connsiteY17" fmla="*/ 454025 h 784021"/>
              <a:gd name="connsiteX18" fmla="*/ 0 w 2448306"/>
              <a:gd name="connsiteY18" fmla="*/ 312546 h 784021"/>
              <a:gd name="connsiteX19" fmla="*/ 0 w 2448306"/>
              <a:gd name="connsiteY19" fmla="*/ 312546 h 78402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448306" h="784021">
                <a:moveTo>
                  <a:pt x="0" y="312546"/>
                </a:moveTo>
                <a:cubicBezTo>
                  <a:pt x="0" y="260477"/>
                  <a:pt x="42163" y="218313"/>
                  <a:pt x="94233" y="218313"/>
                </a:cubicBezTo>
                <a:lnTo>
                  <a:pt x="408050" y="218313"/>
                </a:lnTo>
                <a:lnTo>
                  <a:pt x="1074165" y="0"/>
                </a:lnTo>
                <a:lnTo>
                  <a:pt x="1020063" y="218313"/>
                </a:lnTo>
                <a:lnTo>
                  <a:pt x="2353945" y="218313"/>
                </a:lnTo>
                <a:cubicBezTo>
                  <a:pt x="2406014" y="218313"/>
                  <a:pt x="2448306" y="260477"/>
                  <a:pt x="2448306" y="312546"/>
                </a:cubicBezTo>
                <a:lnTo>
                  <a:pt x="2448306" y="312546"/>
                </a:lnTo>
                <a:lnTo>
                  <a:pt x="2448306" y="312546"/>
                </a:lnTo>
                <a:lnTo>
                  <a:pt x="2448306" y="454025"/>
                </a:lnTo>
                <a:lnTo>
                  <a:pt x="2448306" y="689737"/>
                </a:lnTo>
                <a:cubicBezTo>
                  <a:pt x="2448306" y="741807"/>
                  <a:pt x="2406014" y="784021"/>
                  <a:pt x="2353945" y="784021"/>
                </a:cubicBezTo>
                <a:lnTo>
                  <a:pt x="1020063" y="784021"/>
                </a:lnTo>
                <a:lnTo>
                  <a:pt x="408050" y="784021"/>
                </a:lnTo>
                <a:lnTo>
                  <a:pt x="408050" y="784021"/>
                </a:lnTo>
                <a:lnTo>
                  <a:pt x="94233" y="784021"/>
                </a:lnTo>
                <a:cubicBezTo>
                  <a:pt x="42163" y="784021"/>
                  <a:pt x="0" y="741807"/>
                  <a:pt x="0" y="689737"/>
                </a:cubicBezTo>
                <a:lnTo>
                  <a:pt x="0" y="454025"/>
                </a:lnTo>
                <a:lnTo>
                  <a:pt x="0" y="312546"/>
                </a:lnTo>
                <a:lnTo>
                  <a:pt x="0" y="312546"/>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
          <p:cNvSpPr/>
          <p:nvPr/>
        </p:nvSpPr>
        <p:spPr>
          <a:xfrm>
            <a:off x="6146673" y="4976114"/>
            <a:ext cx="2467356" cy="803071"/>
          </a:xfrm>
          <a:custGeom>
            <a:avLst/>
            <a:gdLst>
              <a:gd name="connsiteX0" fmla="*/ 9525 w 2467356"/>
              <a:gd name="connsiteY0" fmla="*/ 322071 h 803071"/>
              <a:gd name="connsiteX1" fmla="*/ 103758 w 2467356"/>
              <a:gd name="connsiteY1" fmla="*/ 227838 h 803071"/>
              <a:gd name="connsiteX2" fmla="*/ 417575 w 2467356"/>
              <a:gd name="connsiteY2" fmla="*/ 227838 h 803071"/>
              <a:gd name="connsiteX3" fmla="*/ 1083690 w 2467356"/>
              <a:gd name="connsiteY3" fmla="*/ 9525 h 803071"/>
              <a:gd name="connsiteX4" fmla="*/ 1029588 w 2467356"/>
              <a:gd name="connsiteY4" fmla="*/ 227838 h 803071"/>
              <a:gd name="connsiteX5" fmla="*/ 2363470 w 2467356"/>
              <a:gd name="connsiteY5" fmla="*/ 227838 h 803071"/>
              <a:gd name="connsiteX6" fmla="*/ 2457831 w 2467356"/>
              <a:gd name="connsiteY6" fmla="*/ 322071 h 803071"/>
              <a:gd name="connsiteX7" fmla="*/ 2457831 w 2467356"/>
              <a:gd name="connsiteY7" fmla="*/ 322071 h 803071"/>
              <a:gd name="connsiteX8" fmla="*/ 2457831 w 2467356"/>
              <a:gd name="connsiteY8" fmla="*/ 322071 h 803071"/>
              <a:gd name="connsiteX9" fmla="*/ 2457831 w 2467356"/>
              <a:gd name="connsiteY9" fmla="*/ 463550 h 803071"/>
              <a:gd name="connsiteX10" fmla="*/ 2457831 w 2467356"/>
              <a:gd name="connsiteY10" fmla="*/ 699262 h 803071"/>
              <a:gd name="connsiteX11" fmla="*/ 2363470 w 2467356"/>
              <a:gd name="connsiteY11" fmla="*/ 793546 h 803071"/>
              <a:gd name="connsiteX12" fmla="*/ 1029588 w 2467356"/>
              <a:gd name="connsiteY12" fmla="*/ 793546 h 803071"/>
              <a:gd name="connsiteX13" fmla="*/ 417575 w 2467356"/>
              <a:gd name="connsiteY13" fmla="*/ 793546 h 803071"/>
              <a:gd name="connsiteX14" fmla="*/ 417575 w 2467356"/>
              <a:gd name="connsiteY14" fmla="*/ 793546 h 803071"/>
              <a:gd name="connsiteX15" fmla="*/ 103758 w 2467356"/>
              <a:gd name="connsiteY15" fmla="*/ 793546 h 803071"/>
              <a:gd name="connsiteX16" fmla="*/ 9525 w 2467356"/>
              <a:gd name="connsiteY16" fmla="*/ 699262 h 803071"/>
              <a:gd name="connsiteX17" fmla="*/ 9525 w 2467356"/>
              <a:gd name="connsiteY17" fmla="*/ 463550 h 803071"/>
              <a:gd name="connsiteX18" fmla="*/ 9525 w 2467356"/>
              <a:gd name="connsiteY18" fmla="*/ 322071 h 803071"/>
              <a:gd name="connsiteX19" fmla="*/ 9525 w 2467356"/>
              <a:gd name="connsiteY19" fmla="*/ 322071 h 80307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467356" h="803071">
                <a:moveTo>
                  <a:pt x="9525" y="322071"/>
                </a:moveTo>
                <a:cubicBezTo>
                  <a:pt x="9525" y="270002"/>
                  <a:pt x="51688" y="227838"/>
                  <a:pt x="103758" y="227838"/>
                </a:cubicBezTo>
                <a:lnTo>
                  <a:pt x="417575" y="227838"/>
                </a:lnTo>
                <a:lnTo>
                  <a:pt x="1083690" y="9525"/>
                </a:lnTo>
                <a:lnTo>
                  <a:pt x="1029588" y="227838"/>
                </a:lnTo>
                <a:lnTo>
                  <a:pt x="2363470" y="227838"/>
                </a:lnTo>
                <a:cubicBezTo>
                  <a:pt x="2415539" y="227838"/>
                  <a:pt x="2457831" y="270002"/>
                  <a:pt x="2457831" y="322071"/>
                </a:cubicBezTo>
                <a:lnTo>
                  <a:pt x="2457831" y="322071"/>
                </a:lnTo>
                <a:lnTo>
                  <a:pt x="2457831" y="322071"/>
                </a:lnTo>
                <a:lnTo>
                  <a:pt x="2457831" y="463550"/>
                </a:lnTo>
                <a:lnTo>
                  <a:pt x="2457831" y="699262"/>
                </a:lnTo>
                <a:cubicBezTo>
                  <a:pt x="2457831" y="751332"/>
                  <a:pt x="2415539" y="793546"/>
                  <a:pt x="2363470" y="793546"/>
                </a:cubicBezTo>
                <a:lnTo>
                  <a:pt x="1029588" y="793546"/>
                </a:lnTo>
                <a:lnTo>
                  <a:pt x="417575" y="793546"/>
                </a:lnTo>
                <a:lnTo>
                  <a:pt x="417575" y="793546"/>
                </a:lnTo>
                <a:lnTo>
                  <a:pt x="103758" y="793546"/>
                </a:lnTo>
                <a:cubicBezTo>
                  <a:pt x="51688" y="793546"/>
                  <a:pt x="9525" y="751332"/>
                  <a:pt x="9525" y="699262"/>
                </a:cubicBezTo>
                <a:lnTo>
                  <a:pt x="9525" y="463550"/>
                </a:lnTo>
                <a:lnTo>
                  <a:pt x="9525" y="322071"/>
                </a:lnTo>
                <a:lnTo>
                  <a:pt x="9525" y="322071"/>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33"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34"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35" name="Picture 3"/>
          <p:cNvPicPr>
            <a:picLocks noChangeAspect="1" noChangeArrowheads="1"/>
          </p:cNvPicPr>
          <p:nvPr/>
        </p:nvPicPr>
        <p:blipFill>
          <a:blip r:embed="rId5"/>
          <a:srcRect/>
          <a:stretch>
            <a:fillRect/>
          </a:stretch>
        </p:blipFill>
        <p:spPr bwMode="auto">
          <a:xfrm>
            <a:off x="5969000" y="1663700"/>
            <a:ext cx="571500" cy="190500"/>
          </a:xfrm>
          <a:prstGeom prst="rect">
            <a:avLst/>
          </a:prstGeom>
          <a:noFill/>
        </p:spPr>
      </p:pic>
      <p:pic>
        <p:nvPicPr>
          <p:cNvPr id="36" name="Picture 3"/>
          <p:cNvPicPr>
            <a:picLocks noChangeAspect="1" noChangeArrowheads="1"/>
          </p:cNvPicPr>
          <p:nvPr/>
        </p:nvPicPr>
        <p:blipFill>
          <a:blip r:embed="rId6"/>
          <a:srcRect/>
          <a:stretch>
            <a:fillRect/>
          </a:stretch>
        </p:blipFill>
        <p:spPr bwMode="auto">
          <a:xfrm>
            <a:off x="6629400" y="1663700"/>
            <a:ext cx="1727200" cy="190500"/>
          </a:xfrm>
          <a:prstGeom prst="rect">
            <a:avLst/>
          </a:prstGeom>
          <a:noFill/>
        </p:spPr>
      </p:pic>
      <p:pic>
        <p:nvPicPr>
          <p:cNvPr id="37" name="Picture 3"/>
          <p:cNvPicPr>
            <a:picLocks noChangeAspect="1" noChangeArrowheads="1"/>
          </p:cNvPicPr>
          <p:nvPr/>
        </p:nvPicPr>
        <p:blipFill>
          <a:blip r:embed="rId7"/>
          <a:srcRect/>
          <a:stretch>
            <a:fillRect/>
          </a:stretch>
        </p:blipFill>
        <p:spPr bwMode="auto">
          <a:xfrm>
            <a:off x="381000" y="2413000"/>
            <a:ext cx="8509000" cy="3403600"/>
          </a:xfrm>
          <a:prstGeom prst="rect">
            <a:avLst/>
          </a:prstGeom>
          <a:noFill/>
        </p:spPr>
      </p:pic>
      <p:pic>
        <p:nvPicPr>
          <p:cNvPr id="38" name="Picture 3"/>
          <p:cNvPicPr>
            <a:picLocks noChangeAspect="1" noChangeArrowheads="1"/>
          </p:cNvPicPr>
          <p:nvPr/>
        </p:nvPicPr>
        <p:blipFill>
          <a:blip r:embed="rId8"/>
          <a:srcRect/>
          <a:stretch>
            <a:fillRect/>
          </a:stretch>
        </p:blipFill>
        <p:spPr bwMode="auto">
          <a:xfrm>
            <a:off x="4483100" y="6616700"/>
            <a:ext cx="190500" cy="152400"/>
          </a:xfrm>
          <a:prstGeom prst="rect">
            <a:avLst/>
          </a:prstGeom>
          <a:noFill/>
        </p:spPr>
      </p:pic>
      <p:pic>
        <p:nvPicPr>
          <p:cNvPr id="39" name="Picture 3"/>
          <p:cNvPicPr>
            <a:picLocks noChangeAspect="1" noChangeArrowheads="1"/>
          </p:cNvPicPr>
          <p:nvPr/>
        </p:nvPicPr>
        <p:blipFill>
          <a:blip r:embed="rId9"/>
          <a:srcRect/>
          <a:stretch>
            <a:fillRect/>
          </a:stretch>
        </p:blipFill>
        <p:spPr bwMode="auto">
          <a:xfrm>
            <a:off x="0" y="0"/>
            <a:ext cx="9144000" cy="6845300"/>
          </a:xfrm>
          <a:prstGeom prst="rect">
            <a:avLst/>
          </a:prstGeom>
          <a:noFill/>
        </p:spPr>
      </p:pic>
      <p:sp>
        <p:nvSpPr>
          <p:cNvPr id="2" name="TextBox 1"/>
          <p:cNvSpPr txBox="1"/>
          <p:nvPr/>
        </p:nvSpPr>
        <p:spPr>
          <a:xfrm>
            <a:off x="0" y="1651000"/>
            <a:ext cx="5092700" cy="228600"/>
          </a:xfrm>
          <a:prstGeom prst="rect">
            <a:avLst/>
          </a:prstGeom>
          <a:noFill/>
        </p:spPr>
        <p:txBody>
          <a:bodyPr wrap="none" lIns="0" tIns="0" rIns="0" rtlCol="0">
            <a:spAutoFit/>
          </a:bodyPr>
          <a:lstStyle/>
          <a:p>
            <a:pPr>
              <a:lnSpc>
                <a:spcPts val="1800"/>
              </a:lnSpc>
              <a:tabLst/>
            </a:pPr>
            <a:r>
              <a:rPr lang="en-US" altLang="zh-CN" sz="1800" dirty="0" smtClean="0">
                <a:solidFill>
                  <a:srgbClr val="000000"/>
                </a:solidFill>
                <a:latin typeface="돋움" pitchFamily="18" charset="0"/>
                <a:cs typeface="돋움" pitchFamily="18" charset="0"/>
              </a:rPr>
              <a:t>장학금</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&gt;</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국가근로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및</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취업연계장학금</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&gt;</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국가근로장학금</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&gt;</a:t>
            </a:r>
          </a:p>
        </p:txBody>
      </p:sp>
      <p:sp>
        <p:nvSpPr>
          <p:cNvPr id="40" name="TextBox 1"/>
          <p:cNvSpPr txBox="1"/>
          <p:nvPr/>
        </p:nvSpPr>
        <p:spPr>
          <a:xfrm>
            <a:off x="6248400" y="5245100"/>
            <a:ext cx="2235200" cy="482600"/>
          </a:xfrm>
          <a:prstGeom prst="rect">
            <a:avLst/>
          </a:prstGeom>
          <a:noFill/>
        </p:spPr>
        <p:txBody>
          <a:bodyPr wrap="none" lIns="0" tIns="0" rIns="0" rtlCol="0">
            <a:spAutoFit/>
          </a:bodyPr>
          <a:lstStyle/>
          <a:p>
            <a:pPr>
              <a:lnSpc>
                <a:spcPts val="1300"/>
              </a:lnSpc>
              <a:tabLst>
                <a:tab pos="317500" algn="l"/>
                <a:tab pos="635000" algn="l"/>
              </a:tabLst>
            </a:pPr>
            <a:r>
              <a:rPr lang="en-US" altLang="zh-CN" dirty="0" smtClean="0"/>
              <a:t>	</a:t>
            </a:r>
            <a:r>
              <a:rPr lang="en-US" altLang="zh-CN" sz="1056" dirty="0" smtClean="0">
                <a:solidFill>
                  <a:srgbClr val="000000"/>
                </a:solidFill>
                <a:latin typeface="함초롬돋움" pitchFamily="18" charset="0"/>
                <a:cs typeface="함초롬돋움" pitchFamily="18" charset="0"/>
              </a:rPr>
              <a:t>서약서</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확인</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시</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본인명의의</a:t>
            </a:r>
          </a:p>
          <a:p>
            <a:pPr>
              <a:lnSpc>
                <a:spcPts val="1200"/>
              </a:lnSpc>
              <a:tabLst>
                <a:tab pos="317500" algn="l"/>
                <a:tab pos="635000" algn="l"/>
              </a:tabLst>
            </a:pPr>
            <a:r>
              <a:rPr lang="en-US" altLang="zh-CN" dirty="0" smtClean="0"/>
              <a:t>		</a:t>
            </a:r>
            <a:r>
              <a:rPr lang="en-US" altLang="zh-CN" sz="1056" dirty="0" smtClean="0">
                <a:solidFill>
                  <a:srgbClr val="000000"/>
                </a:solidFill>
                <a:latin typeface="함초롬돋움" pitchFamily="18" charset="0"/>
                <a:cs typeface="함초롬돋움" pitchFamily="18" charset="0"/>
              </a:rPr>
              <a:t>공인인증서</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필요</a:t>
            </a:r>
          </a:p>
          <a:p>
            <a:pPr>
              <a:lnSpc>
                <a:spcPts val="1200"/>
              </a:lnSpc>
              <a:tabLst>
                <a:tab pos="317500" algn="l"/>
                <a:tab pos="635000" algn="l"/>
              </a:tabLst>
            </a:pPr>
            <a:r>
              <a:rPr lang="en-US" altLang="zh-CN" sz="1056" dirty="0" smtClean="0">
                <a:solidFill>
                  <a:srgbClr val="000000"/>
                </a:solidFill>
                <a:latin typeface="함초롬돋움" pitchFamily="18" charset="0"/>
                <a:cs typeface="함초롬돋움" pitchFamily="18" charset="0"/>
              </a:rPr>
              <a:t>(</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단</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공인인증서로</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로그인</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할</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경우</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생략</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4511167" y="6639890"/>
            <a:ext cx="42671" cy="110530"/>
          </a:xfrm>
          <a:custGeom>
            <a:avLst/>
            <a:gdLst>
              <a:gd name="connsiteX0" fmla="*/ 19557 w 42671"/>
              <a:gd name="connsiteY0" fmla="*/ 26784 h 110530"/>
              <a:gd name="connsiteX1" fmla="*/ 20192 w 42671"/>
              <a:gd name="connsiteY1" fmla="*/ 27025 h 110530"/>
              <a:gd name="connsiteX2" fmla="*/ 21843 w 42671"/>
              <a:gd name="connsiteY2" fmla="*/ 25781 h 110530"/>
              <a:gd name="connsiteX3" fmla="*/ 23113 w 42671"/>
              <a:gd name="connsiteY3" fmla="*/ 24638 h 110530"/>
              <a:gd name="connsiteX4" fmla="*/ 21970 w 42671"/>
              <a:gd name="connsiteY4" fmla="*/ 23812 h 110530"/>
              <a:gd name="connsiteX5" fmla="*/ 21970 w 42671"/>
              <a:gd name="connsiteY5" fmla="*/ 110530 h 110530"/>
              <a:gd name="connsiteX6" fmla="*/ 42671 w 42671"/>
              <a:gd name="connsiteY6" fmla="*/ 110530 h 110530"/>
              <a:gd name="connsiteX7" fmla="*/ 42671 w 42671"/>
              <a:gd name="connsiteY7" fmla="*/ 0 h 110530"/>
              <a:gd name="connsiteX8" fmla="*/ 25272 w 42671"/>
              <a:gd name="connsiteY8" fmla="*/ 0 h 110530"/>
              <a:gd name="connsiteX9" fmla="*/ 2539 w 42671"/>
              <a:gd name="connsiteY9" fmla="*/ 18136 h 110530"/>
              <a:gd name="connsiteX10" fmla="*/ 0 w 42671"/>
              <a:gd name="connsiteY10" fmla="*/ 23495 h 110530"/>
              <a:gd name="connsiteX11" fmla="*/ 2539 w 42671"/>
              <a:gd name="connsiteY11" fmla="*/ 29565 h 110530"/>
              <a:gd name="connsiteX12" fmla="*/ 10032 w 42671"/>
              <a:gd name="connsiteY12" fmla="*/ 38024 h 110530"/>
              <a:gd name="connsiteX13" fmla="*/ 14985 w 42671"/>
              <a:gd name="connsiteY13" fmla="*/ 32105 h 110530"/>
              <a:gd name="connsiteX14" fmla="*/ 19303 w 42671"/>
              <a:gd name="connsiteY14" fmla="*/ 27368 h 110530"/>
              <a:gd name="connsiteX15" fmla="*/ 19557 w 42671"/>
              <a:gd name="connsiteY15" fmla="*/ 26784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42671" h="110530">
                <a:moveTo>
                  <a:pt x="19557" y="26784"/>
                </a:moveTo>
                <a:cubicBezTo>
                  <a:pt x="19557" y="27292"/>
                  <a:pt x="19811" y="27381"/>
                  <a:pt x="20192" y="27025"/>
                </a:cubicBezTo>
                <a:cubicBezTo>
                  <a:pt x="20700" y="26670"/>
                  <a:pt x="21208" y="26251"/>
                  <a:pt x="21843" y="25781"/>
                </a:cubicBezTo>
                <a:cubicBezTo>
                  <a:pt x="22224" y="25387"/>
                  <a:pt x="22605" y="24993"/>
                  <a:pt x="23113" y="24638"/>
                </a:cubicBezTo>
                <a:cubicBezTo>
                  <a:pt x="23494" y="24269"/>
                  <a:pt x="23113" y="23990"/>
                  <a:pt x="21970" y="23812"/>
                </a:cubicBezTo>
                <a:lnTo>
                  <a:pt x="21970" y="110530"/>
                </a:lnTo>
                <a:lnTo>
                  <a:pt x="42671" y="110530"/>
                </a:lnTo>
                <a:lnTo>
                  <a:pt x="42671" y="0"/>
                </a:lnTo>
                <a:lnTo>
                  <a:pt x="25272" y="0"/>
                </a:lnTo>
                <a:lnTo>
                  <a:pt x="2539" y="18136"/>
                </a:lnTo>
                <a:cubicBezTo>
                  <a:pt x="761" y="19621"/>
                  <a:pt x="-127" y="21412"/>
                  <a:pt x="0" y="23495"/>
                </a:cubicBezTo>
                <a:cubicBezTo>
                  <a:pt x="0" y="25590"/>
                  <a:pt x="888" y="27609"/>
                  <a:pt x="2539" y="29565"/>
                </a:cubicBezTo>
                <a:lnTo>
                  <a:pt x="10032" y="38024"/>
                </a:lnTo>
                <a:cubicBezTo>
                  <a:pt x="12064" y="35686"/>
                  <a:pt x="13715" y="33718"/>
                  <a:pt x="14985" y="32105"/>
                </a:cubicBezTo>
                <a:cubicBezTo>
                  <a:pt x="16255" y="30492"/>
                  <a:pt x="17779" y="28918"/>
                  <a:pt x="19303" y="27368"/>
                </a:cubicBezTo>
                <a:lnTo>
                  <a:pt x="19557" y="2678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570349" y="6639890"/>
            <a:ext cx="74676" cy="112026"/>
          </a:xfrm>
          <a:custGeom>
            <a:avLst/>
            <a:gdLst>
              <a:gd name="connsiteX0" fmla="*/ 28829 w 74676"/>
              <a:gd name="connsiteY0" fmla="*/ 95613 h 112026"/>
              <a:gd name="connsiteX1" fmla="*/ 15113 w 74676"/>
              <a:gd name="connsiteY1" fmla="*/ 93187 h 112026"/>
              <a:gd name="connsiteX2" fmla="*/ 0 w 74676"/>
              <a:gd name="connsiteY2" fmla="*/ 87896 h 112026"/>
              <a:gd name="connsiteX3" fmla="*/ 0 w 74676"/>
              <a:gd name="connsiteY3" fmla="*/ 99073 h 112026"/>
              <a:gd name="connsiteX4" fmla="*/ 1270 w 74676"/>
              <a:gd name="connsiteY4" fmla="*/ 105180 h 112026"/>
              <a:gd name="connsiteX5" fmla="*/ 8128 w 74676"/>
              <a:gd name="connsiteY5" fmla="*/ 109185 h 112026"/>
              <a:gd name="connsiteX6" fmla="*/ 8128 w 74676"/>
              <a:gd name="connsiteY6" fmla="*/ 109035 h 112026"/>
              <a:gd name="connsiteX7" fmla="*/ 16510 w 74676"/>
              <a:gd name="connsiteY7" fmla="*/ 111271 h 112026"/>
              <a:gd name="connsiteX8" fmla="*/ 28066 w 74676"/>
              <a:gd name="connsiteY8" fmla="*/ 112026 h 112026"/>
              <a:gd name="connsiteX9" fmla="*/ 45339 w 74676"/>
              <a:gd name="connsiteY9" fmla="*/ 109424 h 112026"/>
              <a:gd name="connsiteX10" fmla="*/ 60833 w 74676"/>
              <a:gd name="connsiteY10" fmla="*/ 101092 h 112026"/>
              <a:gd name="connsiteX11" fmla="*/ 70739 w 74676"/>
              <a:gd name="connsiteY11" fmla="*/ 89510 h 112026"/>
              <a:gd name="connsiteX12" fmla="*/ 74676 w 74676"/>
              <a:gd name="connsiteY12" fmla="*/ 73279 h 112026"/>
              <a:gd name="connsiteX13" fmla="*/ 70992 w 74676"/>
              <a:gd name="connsiteY13" fmla="*/ 59690 h 112026"/>
              <a:gd name="connsiteX14" fmla="*/ 61214 w 74676"/>
              <a:gd name="connsiteY14" fmla="*/ 48526 h 112026"/>
              <a:gd name="connsiteX15" fmla="*/ 47879 w 74676"/>
              <a:gd name="connsiteY15" fmla="*/ 41123 h 112026"/>
              <a:gd name="connsiteX16" fmla="*/ 32511 w 74676"/>
              <a:gd name="connsiteY16" fmla="*/ 38417 h 112026"/>
              <a:gd name="connsiteX17" fmla="*/ 25908 w 74676"/>
              <a:gd name="connsiteY17" fmla="*/ 38646 h 112026"/>
              <a:gd name="connsiteX18" fmla="*/ 22225 w 74676"/>
              <a:gd name="connsiteY18" fmla="*/ 38861 h 112026"/>
              <a:gd name="connsiteX19" fmla="*/ 22225 w 74676"/>
              <a:gd name="connsiteY19" fmla="*/ 34049 h 112026"/>
              <a:gd name="connsiteX20" fmla="*/ 22479 w 74676"/>
              <a:gd name="connsiteY20" fmla="*/ 27647 h 112026"/>
              <a:gd name="connsiteX21" fmla="*/ 22605 w 74676"/>
              <a:gd name="connsiteY21" fmla="*/ 21412 h 112026"/>
              <a:gd name="connsiteX22" fmla="*/ 22733 w 74676"/>
              <a:gd name="connsiteY22" fmla="*/ 17247 h 112026"/>
              <a:gd name="connsiteX23" fmla="*/ 61722 w 74676"/>
              <a:gd name="connsiteY23" fmla="*/ 17247 h 112026"/>
              <a:gd name="connsiteX24" fmla="*/ 67055 w 74676"/>
              <a:gd name="connsiteY24" fmla="*/ 15723 h 112026"/>
              <a:gd name="connsiteX25" fmla="*/ 70230 w 74676"/>
              <a:gd name="connsiteY25" fmla="*/ 11696 h 112026"/>
              <a:gd name="connsiteX26" fmla="*/ 71501 w 74676"/>
              <a:gd name="connsiteY26" fmla="*/ 6680 h 112026"/>
              <a:gd name="connsiteX27" fmla="*/ 71501 w 74676"/>
              <a:gd name="connsiteY27" fmla="*/ 0 h 112026"/>
              <a:gd name="connsiteX28" fmla="*/ 3048 w 74676"/>
              <a:gd name="connsiteY28" fmla="*/ 0 h 112026"/>
              <a:gd name="connsiteX29" fmla="*/ 2540 w 74676"/>
              <a:gd name="connsiteY29" fmla="*/ 15608 h 112026"/>
              <a:gd name="connsiteX30" fmla="*/ 2159 w 74676"/>
              <a:gd name="connsiteY30" fmla="*/ 29743 h 112026"/>
              <a:gd name="connsiteX31" fmla="*/ 1778 w 74676"/>
              <a:gd name="connsiteY31" fmla="*/ 43840 h 112026"/>
              <a:gd name="connsiteX32" fmla="*/ 1523 w 74676"/>
              <a:gd name="connsiteY32" fmla="*/ 59702 h 112026"/>
              <a:gd name="connsiteX33" fmla="*/ 14478 w 74676"/>
              <a:gd name="connsiteY33" fmla="*/ 56159 h 112026"/>
              <a:gd name="connsiteX34" fmla="*/ 27304 w 74676"/>
              <a:gd name="connsiteY34" fmla="*/ 54915 h 112026"/>
              <a:gd name="connsiteX35" fmla="*/ 37084 w 74676"/>
              <a:gd name="connsiteY35" fmla="*/ 56274 h 112026"/>
              <a:gd name="connsiteX36" fmla="*/ 46101 w 74676"/>
              <a:gd name="connsiteY36" fmla="*/ 60503 h 112026"/>
              <a:gd name="connsiteX37" fmla="*/ 51689 w 74676"/>
              <a:gd name="connsiteY37" fmla="*/ 66776 h 112026"/>
              <a:gd name="connsiteX38" fmla="*/ 53975 w 74676"/>
              <a:gd name="connsiteY38" fmla="*/ 75513 h 112026"/>
              <a:gd name="connsiteX39" fmla="*/ 51561 w 74676"/>
              <a:gd name="connsiteY39" fmla="*/ 83451 h 112026"/>
              <a:gd name="connsiteX40" fmla="*/ 45465 w 74676"/>
              <a:gd name="connsiteY40" fmla="*/ 89484 h 112026"/>
              <a:gd name="connsiteX41" fmla="*/ 36830 w 74676"/>
              <a:gd name="connsiteY41" fmla="*/ 93506 h 112026"/>
              <a:gd name="connsiteX42" fmla="*/ 29591 w 74676"/>
              <a:gd name="connsiteY42" fmla="*/ 94925 h 112026"/>
              <a:gd name="connsiteX43" fmla="*/ 28829 w 74676"/>
              <a:gd name="connsiteY43" fmla="*/ 95613 h 11202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Lst>
            <a:rect l="l" t="t" r="r" b="b"/>
            <a:pathLst>
              <a:path w="74676" h="112026">
                <a:moveTo>
                  <a:pt x="28829" y="95613"/>
                </a:moveTo>
                <a:cubicBezTo>
                  <a:pt x="23749" y="95154"/>
                  <a:pt x="19176" y="94346"/>
                  <a:pt x="15113" y="93187"/>
                </a:cubicBezTo>
                <a:cubicBezTo>
                  <a:pt x="11176" y="92028"/>
                  <a:pt x="6095" y="90258"/>
                  <a:pt x="0" y="87896"/>
                </a:cubicBezTo>
                <a:lnTo>
                  <a:pt x="0" y="99073"/>
                </a:lnTo>
                <a:cubicBezTo>
                  <a:pt x="-127" y="101124"/>
                  <a:pt x="380" y="103159"/>
                  <a:pt x="1270" y="105180"/>
                </a:cubicBezTo>
                <a:cubicBezTo>
                  <a:pt x="2285" y="107201"/>
                  <a:pt x="4572" y="108536"/>
                  <a:pt x="8128" y="109185"/>
                </a:cubicBezTo>
                <a:lnTo>
                  <a:pt x="8128" y="109035"/>
                </a:lnTo>
                <a:cubicBezTo>
                  <a:pt x="10160" y="110022"/>
                  <a:pt x="12953" y="110768"/>
                  <a:pt x="16510" y="111271"/>
                </a:cubicBezTo>
                <a:cubicBezTo>
                  <a:pt x="20065" y="111773"/>
                  <a:pt x="23876" y="112026"/>
                  <a:pt x="28066" y="112026"/>
                </a:cubicBezTo>
                <a:cubicBezTo>
                  <a:pt x="34035" y="112026"/>
                  <a:pt x="39751" y="111159"/>
                  <a:pt x="45339" y="109424"/>
                </a:cubicBezTo>
                <a:cubicBezTo>
                  <a:pt x="50926" y="107689"/>
                  <a:pt x="56007" y="104913"/>
                  <a:pt x="60833" y="101092"/>
                </a:cubicBezTo>
                <a:cubicBezTo>
                  <a:pt x="64770" y="98171"/>
                  <a:pt x="68072" y="94311"/>
                  <a:pt x="70739" y="89510"/>
                </a:cubicBezTo>
                <a:cubicBezTo>
                  <a:pt x="73405" y="84721"/>
                  <a:pt x="74676" y="79311"/>
                  <a:pt x="74676" y="73279"/>
                </a:cubicBezTo>
                <a:cubicBezTo>
                  <a:pt x="74676" y="68478"/>
                  <a:pt x="73405" y="63944"/>
                  <a:pt x="70992" y="59690"/>
                </a:cubicBezTo>
                <a:cubicBezTo>
                  <a:pt x="68453" y="55422"/>
                  <a:pt x="65151" y="51701"/>
                  <a:pt x="61214" y="48526"/>
                </a:cubicBezTo>
                <a:cubicBezTo>
                  <a:pt x="57403" y="45402"/>
                  <a:pt x="52832" y="42938"/>
                  <a:pt x="47879" y="41123"/>
                </a:cubicBezTo>
                <a:cubicBezTo>
                  <a:pt x="42799" y="39319"/>
                  <a:pt x="37719" y="38417"/>
                  <a:pt x="32511" y="38417"/>
                </a:cubicBezTo>
                <a:cubicBezTo>
                  <a:pt x="30226" y="38417"/>
                  <a:pt x="28066" y="38493"/>
                  <a:pt x="25908" y="38646"/>
                </a:cubicBezTo>
                <a:cubicBezTo>
                  <a:pt x="23876" y="38811"/>
                  <a:pt x="22605" y="38875"/>
                  <a:pt x="22225" y="38861"/>
                </a:cubicBezTo>
                <a:cubicBezTo>
                  <a:pt x="22225" y="37363"/>
                  <a:pt x="22225" y="35763"/>
                  <a:pt x="22225" y="34049"/>
                </a:cubicBezTo>
                <a:cubicBezTo>
                  <a:pt x="22352" y="32334"/>
                  <a:pt x="22352" y="30213"/>
                  <a:pt x="22479" y="27647"/>
                </a:cubicBezTo>
                <a:cubicBezTo>
                  <a:pt x="22479" y="25234"/>
                  <a:pt x="22479" y="23152"/>
                  <a:pt x="22605" y="21412"/>
                </a:cubicBezTo>
                <a:cubicBezTo>
                  <a:pt x="22605" y="19672"/>
                  <a:pt x="22733" y="18288"/>
                  <a:pt x="22733" y="17247"/>
                </a:cubicBezTo>
                <a:lnTo>
                  <a:pt x="61722" y="17247"/>
                </a:lnTo>
                <a:cubicBezTo>
                  <a:pt x="63753" y="17247"/>
                  <a:pt x="65532" y="16738"/>
                  <a:pt x="67055" y="15723"/>
                </a:cubicBezTo>
                <a:cubicBezTo>
                  <a:pt x="68453" y="14706"/>
                  <a:pt x="69469" y="13373"/>
                  <a:pt x="70230" y="11696"/>
                </a:cubicBezTo>
                <a:cubicBezTo>
                  <a:pt x="70865" y="10159"/>
                  <a:pt x="71246" y="8483"/>
                  <a:pt x="71501" y="6680"/>
                </a:cubicBezTo>
                <a:cubicBezTo>
                  <a:pt x="71628" y="4877"/>
                  <a:pt x="71628" y="2641"/>
                  <a:pt x="71501" y="0"/>
                </a:cubicBezTo>
                <a:lnTo>
                  <a:pt x="3048" y="0"/>
                </a:lnTo>
                <a:cubicBezTo>
                  <a:pt x="2794" y="5677"/>
                  <a:pt x="2666" y="10883"/>
                  <a:pt x="2540" y="15608"/>
                </a:cubicBezTo>
                <a:cubicBezTo>
                  <a:pt x="2540" y="20332"/>
                  <a:pt x="2285" y="25044"/>
                  <a:pt x="2159" y="29743"/>
                </a:cubicBezTo>
                <a:cubicBezTo>
                  <a:pt x="2032" y="34417"/>
                  <a:pt x="1904" y="39116"/>
                  <a:pt x="1778" y="43840"/>
                </a:cubicBezTo>
                <a:cubicBezTo>
                  <a:pt x="1651" y="48565"/>
                  <a:pt x="1523" y="53847"/>
                  <a:pt x="1523" y="59702"/>
                </a:cubicBezTo>
                <a:cubicBezTo>
                  <a:pt x="6222" y="58166"/>
                  <a:pt x="10541" y="56984"/>
                  <a:pt x="14478" y="56159"/>
                </a:cubicBezTo>
                <a:cubicBezTo>
                  <a:pt x="18288" y="55333"/>
                  <a:pt x="22605" y="54915"/>
                  <a:pt x="27304" y="54915"/>
                </a:cubicBezTo>
                <a:cubicBezTo>
                  <a:pt x="30607" y="54915"/>
                  <a:pt x="33909" y="55371"/>
                  <a:pt x="37084" y="56274"/>
                </a:cubicBezTo>
                <a:cubicBezTo>
                  <a:pt x="40385" y="57187"/>
                  <a:pt x="43307" y="58597"/>
                  <a:pt x="46101" y="60503"/>
                </a:cubicBezTo>
                <a:cubicBezTo>
                  <a:pt x="48386" y="62153"/>
                  <a:pt x="50164" y="64249"/>
                  <a:pt x="51689" y="66776"/>
                </a:cubicBezTo>
                <a:cubicBezTo>
                  <a:pt x="53213" y="69304"/>
                  <a:pt x="53975" y="72212"/>
                  <a:pt x="53975" y="75513"/>
                </a:cubicBezTo>
                <a:cubicBezTo>
                  <a:pt x="53975" y="78447"/>
                  <a:pt x="53213" y="81089"/>
                  <a:pt x="51561" y="83451"/>
                </a:cubicBezTo>
                <a:cubicBezTo>
                  <a:pt x="49910" y="85800"/>
                  <a:pt x="47879" y="87821"/>
                  <a:pt x="45465" y="89484"/>
                </a:cubicBezTo>
                <a:cubicBezTo>
                  <a:pt x="42799" y="91217"/>
                  <a:pt x="40004" y="92558"/>
                  <a:pt x="36830" y="93506"/>
                </a:cubicBezTo>
                <a:cubicBezTo>
                  <a:pt x="33782" y="94452"/>
                  <a:pt x="31369" y="94925"/>
                  <a:pt x="29591" y="94925"/>
                </a:cubicBezTo>
                <a:lnTo>
                  <a:pt x="28829" y="95613"/>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564503" y="1967610"/>
            <a:ext cx="1679955" cy="474471"/>
          </a:xfrm>
          <a:custGeom>
            <a:avLst/>
            <a:gdLst>
              <a:gd name="connsiteX0" fmla="*/ 311784 w 1679955"/>
              <a:gd name="connsiteY0" fmla="*/ 79121 h 474471"/>
              <a:gd name="connsiteX1" fmla="*/ 390778 w 1679955"/>
              <a:gd name="connsiteY1" fmla="*/ 0 h 474471"/>
              <a:gd name="connsiteX2" fmla="*/ 539750 w 1679955"/>
              <a:gd name="connsiteY2" fmla="*/ 0 h 474471"/>
              <a:gd name="connsiteX3" fmla="*/ 539750 w 1679955"/>
              <a:gd name="connsiteY3" fmla="*/ 0 h 474471"/>
              <a:gd name="connsiteX4" fmla="*/ 881760 w 1679955"/>
              <a:gd name="connsiteY4" fmla="*/ 0 h 474471"/>
              <a:gd name="connsiteX5" fmla="*/ 1600834 w 1679955"/>
              <a:gd name="connsiteY5" fmla="*/ 0 h 474471"/>
              <a:gd name="connsiteX6" fmla="*/ 1679955 w 1679955"/>
              <a:gd name="connsiteY6" fmla="*/ 79121 h 474471"/>
              <a:gd name="connsiteX7" fmla="*/ 1679955 w 1679955"/>
              <a:gd name="connsiteY7" fmla="*/ 79121 h 474471"/>
              <a:gd name="connsiteX8" fmla="*/ 1679955 w 1679955"/>
              <a:gd name="connsiteY8" fmla="*/ 79121 h 474471"/>
              <a:gd name="connsiteX9" fmla="*/ 1679955 w 1679955"/>
              <a:gd name="connsiteY9" fmla="*/ 197739 h 474471"/>
              <a:gd name="connsiteX10" fmla="*/ 1679955 w 1679955"/>
              <a:gd name="connsiteY10" fmla="*/ 395351 h 474471"/>
              <a:gd name="connsiteX11" fmla="*/ 1600834 w 1679955"/>
              <a:gd name="connsiteY11" fmla="*/ 474471 h 474471"/>
              <a:gd name="connsiteX12" fmla="*/ 881760 w 1679955"/>
              <a:gd name="connsiteY12" fmla="*/ 474471 h 474471"/>
              <a:gd name="connsiteX13" fmla="*/ 539750 w 1679955"/>
              <a:gd name="connsiteY13" fmla="*/ 474471 h 474471"/>
              <a:gd name="connsiteX14" fmla="*/ 539750 w 1679955"/>
              <a:gd name="connsiteY14" fmla="*/ 474471 h 474471"/>
              <a:gd name="connsiteX15" fmla="*/ 390778 w 1679955"/>
              <a:gd name="connsiteY15" fmla="*/ 474471 h 474471"/>
              <a:gd name="connsiteX16" fmla="*/ 311784 w 1679955"/>
              <a:gd name="connsiteY16" fmla="*/ 395351 h 474471"/>
              <a:gd name="connsiteX17" fmla="*/ 311784 w 1679955"/>
              <a:gd name="connsiteY17" fmla="*/ 197739 h 474471"/>
              <a:gd name="connsiteX18" fmla="*/ 0 w 1679955"/>
              <a:gd name="connsiteY18" fmla="*/ 207009 h 474471"/>
              <a:gd name="connsiteX19" fmla="*/ 311784 w 1679955"/>
              <a:gd name="connsiteY19" fmla="*/ 79121 h 47447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1679955" h="474471">
                <a:moveTo>
                  <a:pt x="311784" y="79121"/>
                </a:moveTo>
                <a:cubicBezTo>
                  <a:pt x="311784" y="35433"/>
                  <a:pt x="347218" y="0"/>
                  <a:pt x="390778" y="0"/>
                </a:cubicBezTo>
                <a:lnTo>
                  <a:pt x="539750" y="0"/>
                </a:lnTo>
                <a:lnTo>
                  <a:pt x="539750" y="0"/>
                </a:lnTo>
                <a:lnTo>
                  <a:pt x="881760" y="0"/>
                </a:lnTo>
                <a:lnTo>
                  <a:pt x="1600834" y="0"/>
                </a:lnTo>
                <a:cubicBezTo>
                  <a:pt x="1644522" y="0"/>
                  <a:pt x="1679955" y="35433"/>
                  <a:pt x="1679955" y="79121"/>
                </a:cubicBezTo>
                <a:lnTo>
                  <a:pt x="1679955" y="79121"/>
                </a:lnTo>
                <a:lnTo>
                  <a:pt x="1679955" y="79121"/>
                </a:lnTo>
                <a:lnTo>
                  <a:pt x="1679955" y="197739"/>
                </a:lnTo>
                <a:lnTo>
                  <a:pt x="1679955" y="395351"/>
                </a:lnTo>
                <a:cubicBezTo>
                  <a:pt x="1679955" y="439039"/>
                  <a:pt x="1644522" y="474471"/>
                  <a:pt x="1600834" y="474471"/>
                </a:cubicBezTo>
                <a:lnTo>
                  <a:pt x="881760" y="474471"/>
                </a:lnTo>
                <a:lnTo>
                  <a:pt x="539750" y="474471"/>
                </a:lnTo>
                <a:lnTo>
                  <a:pt x="539750" y="474471"/>
                </a:lnTo>
                <a:lnTo>
                  <a:pt x="390778" y="474471"/>
                </a:lnTo>
                <a:cubicBezTo>
                  <a:pt x="347218" y="474471"/>
                  <a:pt x="311784" y="439039"/>
                  <a:pt x="311784" y="395351"/>
                </a:cubicBezTo>
                <a:lnTo>
                  <a:pt x="311784" y="197739"/>
                </a:lnTo>
                <a:lnTo>
                  <a:pt x="0" y="207009"/>
                </a:lnTo>
                <a:lnTo>
                  <a:pt x="311784" y="7912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54978" y="1958085"/>
            <a:ext cx="1699005" cy="493521"/>
          </a:xfrm>
          <a:custGeom>
            <a:avLst/>
            <a:gdLst>
              <a:gd name="connsiteX0" fmla="*/ 321309 w 1699005"/>
              <a:gd name="connsiteY0" fmla="*/ 88646 h 493521"/>
              <a:gd name="connsiteX1" fmla="*/ 400303 w 1699005"/>
              <a:gd name="connsiteY1" fmla="*/ 9525 h 493521"/>
              <a:gd name="connsiteX2" fmla="*/ 549275 w 1699005"/>
              <a:gd name="connsiteY2" fmla="*/ 9525 h 493521"/>
              <a:gd name="connsiteX3" fmla="*/ 549275 w 1699005"/>
              <a:gd name="connsiteY3" fmla="*/ 9525 h 493521"/>
              <a:gd name="connsiteX4" fmla="*/ 891285 w 1699005"/>
              <a:gd name="connsiteY4" fmla="*/ 9525 h 493521"/>
              <a:gd name="connsiteX5" fmla="*/ 1610359 w 1699005"/>
              <a:gd name="connsiteY5" fmla="*/ 9525 h 493521"/>
              <a:gd name="connsiteX6" fmla="*/ 1689480 w 1699005"/>
              <a:gd name="connsiteY6" fmla="*/ 88646 h 493521"/>
              <a:gd name="connsiteX7" fmla="*/ 1689480 w 1699005"/>
              <a:gd name="connsiteY7" fmla="*/ 88646 h 493521"/>
              <a:gd name="connsiteX8" fmla="*/ 1689480 w 1699005"/>
              <a:gd name="connsiteY8" fmla="*/ 88646 h 493521"/>
              <a:gd name="connsiteX9" fmla="*/ 1689480 w 1699005"/>
              <a:gd name="connsiteY9" fmla="*/ 207264 h 493521"/>
              <a:gd name="connsiteX10" fmla="*/ 1689480 w 1699005"/>
              <a:gd name="connsiteY10" fmla="*/ 404876 h 493521"/>
              <a:gd name="connsiteX11" fmla="*/ 1610359 w 1699005"/>
              <a:gd name="connsiteY11" fmla="*/ 483996 h 493521"/>
              <a:gd name="connsiteX12" fmla="*/ 891285 w 1699005"/>
              <a:gd name="connsiteY12" fmla="*/ 483996 h 493521"/>
              <a:gd name="connsiteX13" fmla="*/ 549275 w 1699005"/>
              <a:gd name="connsiteY13" fmla="*/ 483996 h 493521"/>
              <a:gd name="connsiteX14" fmla="*/ 549275 w 1699005"/>
              <a:gd name="connsiteY14" fmla="*/ 483996 h 493521"/>
              <a:gd name="connsiteX15" fmla="*/ 400303 w 1699005"/>
              <a:gd name="connsiteY15" fmla="*/ 483996 h 493521"/>
              <a:gd name="connsiteX16" fmla="*/ 321309 w 1699005"/>
              <a:gd name="connsiteY16" fmla="*/ 404876 h 493521"/>
              <a:gd name="connsiteX17" fmla="*/ 321309 w 1699005"/>
              <a:gd name="connsiteY17" fmla="*/ 207264 h 493521"/>
              <a:gd name="connsiteX18" fmla="*/ 9525 w 1699005"/>
              <a:gd name="connsiteY18" fmla="*/ 216534 h 493521"/>
              <a:gd name="connsiteX19" fmla="*/ 321309 w 1699005"/>
              <a:gd name="connsiteY19" fmla="*/ 88646 h 49352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1699005" h="493521">
                <a:moveTo>
                  <a:pt x="321309" y="88646"/>
                </a:moveTo>
                <a:cubicBezTo>
                  <a:pt x="321309" y="44958"/>
                  <a:pt x="356743" y="9525"/>
                  <a:pt x="400303" y="9525"/>
                </a:cubicBezTo>
                <a:lnTo>
                  <a:pt x="549275" y="9525"/>
                </a:lnTo>
                <a:lnTo>
                  <a:pt x="549275" y="9525"/>
                </a:lnTo>
                <a:lnTo>
                  <a:pt x="891285" y="9525"/>
                </a:lnTo>
                <a:lnTo>
                  <a:pt x="1610359" y="9525"/>
                </a:lnTo>
                <a:cubicBezTo>
                  <a:pt x="1654047" y="9525"/>
                  <a:pt x="1689480" y="44958"/>
                  <a:pt x="1689480" y="88646"/>
                </a:cubicBezTo>
                <a:lnTo>
                  <a:pt x="1689480" y="88646"/>
                </a:lnTo>
                <a:lnTo>
                  <a:pt x="1689480" y="88646"/>
                </a:lnTo>
                <a:lnTo>
                  <a:pt x="1689480" y="207264"/>
                </a:lnTo>
                <a:lnTo>
                  <a:pt x="1689480" y="404876"/>
                </a:lnTo>
                <a:cubicBezTo>
                  <a:pt x="1689480" y="448564"/>
                  <a:pt x="1654047" y="483996"/>
                  <a:pt x="1610359" y="483996"/>
                </a:cubicBezTo>
                <a:lnTo>
                  <a:pt x="891285" y="483996"/>
                </a:lnTo>
                <a:lnTo>
                  <a:pt x="549275" y="483996"/>
                </a:lnTo>
                <a:lnTo>
                  <a:pt x="549275" y="483996"/>
                </a:lnTo>
                <a:lnTo>
                  <a:pt x="400303" y="483996"/>
                </a:lnTo>
                <a:cubicBezTo>
                  <a:pt x="356743" y="483996"/>
                  <a:pt x="321309" y="448564"/>
                  <a:pt x="321309" y="404876"/>
                </a:cubicBezTo>
                <a:lnTo>
                  <a:pt x="321309" y="207264"/>
                </a:lnTo>
                <a:lnTo>
                  <a:pt x="9525" y="216534"/>
                </a:lnTo>
                <a:lnTo>
                  <a:pt x="321309" y="88646"/>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1835657" y="1628749"/>
            <a:ext cx="4670425" cy="461670"/>
          </a:xfrm>
          <a:custGeom>
            <a:avLst/>
            <a:gdLst>
              <a:gd name="connsiteX0" fmla="*/ 0 w 4670425"/>
              <a:gd name="connsiteY0" fmla="*/ 461670 h 461670"/>
              <a:gd name="connsiteX1" fmla="*/ 4670425 w 4670425"/>
              <a:gd name="connsiteY1" fmla="*/ 461670 h 461670"/>
              <a:gd name="connsiteX2" fmla="*/ 4670425 w 4670425"/>
              <a:gd name="connsiteY2" fmla="*/ 0 h 461670"/>
              <a:gd name="connsiteX3" fmla="*/ 0 w 4670425"/>
              <a:gd name="connsiteY3" fmla="*/ 0 h 461670"/>
              <a:gd name="connsiteX4" fmla="*/ 0 w 4670425"/>
              <a:gd name="connsiteY4" fmla="*/ 461670 h 46167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670425" h="461670">
                <a:moveTo>
                  <a:pt x="0" y="461670"/>
                </a:moveTo>
                <a:lnTo>
                  <a:pt x="4670425" y="461670"/>
                </a:lnTo>
                <a:lnTo>
                  <a:pt x="4670425" y="0"/>
                </a:lnTo>
                <a:lnTo>
                  <a:pt x="0" y="0"/>
                </a:lnTo>
                <a:lnTo>
                  <a:pt x="0" y="461670"/>
                </a:lnTo>
              </a:path>
            </a:pathLst>
          </a:custGeom>
          <a:solidFill>
            <a:srgbClr val="E6E0E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15"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16"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17" name="Picture 3"/>
          <p:cNvPicPr>
            <a:picLocks noChangeAspect="1" noChangeArrowheads="1"/>
          </p:cNvPicPr>
          <p:nvPr/>
        </p:nvPicPr>
        <p:blipFill>
          <a:blip r:embed="rId5"/>
          <a:srcRect/>
          <a:stretch>
            <a:fillRect/>
          </a:stretch>
        </p:blipFill>
        <p:spPr bwMode="auto">
          <a:xfrm>
            <a:off x="1600200" y="2197100"/>
            <a:ext cx="4914900" cy="3810000"/>
          </a:xfrm>
          <a:prstGeom prst="rect">
            <a:avLst/>
          </a:prstGeom>
          <a:noFill/>
        </p:spPr>
      </p:pic>
      <p:pic>
        <p:nvPicPr>
          <p:cNvPr id="18" name="Picture 3"/>
          <p:cNvPicPr>
            <a:picLocks noChangeAspect="1" noChangeArrowheads="1"/>
          </p:cNvPicPr>
          <p:nvPr/>
        </p:nvPicPr>
        <p:blipFill>
          <a:blip r:embed="rId6"/>
          <a:srcRect/>
          <a:stretch>
            <a:fillRect/>
          </a:stretch>
        </p:blipFill>
        <p:spPr bwMode="auto">
          <a:xfrm>
            <a:off x="4483100" y="6616700"/>
            <a:ext cx="190500" cy="152400"/>
          </a:xfrm>
          <a:prstGeom prst="rect">
            <a:avLst/>
          </a:prstGeom>
          <a:noFill/>
        </p:spPr>
      </p:pic>
      <p:pic>
        <p:nvPicPr>
          <p:cNvPr id="19"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3124200" y="1689100"/>
            <a:ext cx="2070100" cy="304800"/>
          </a:xfrm>
          <a:prstGeom prst="rect">
            <a:avLst/>
          </a:prstGeom>
          <a:noFill/>
        </p:spPr>
        <p:txBody>
          <a:bodyPr wrap="none" lIns="0" tIns="0" rIns="0" rtlCol="0">
            <a:spAutoFit/>
          </a:bodyPr>
          <a:lstStyle/>
          <a:p>
            <a:pPr>
              <a:lnSpc>
                <a:spcPts val="2400"/>
              </a:lnSpc>
              <a:tabLst/>
            </a:pPr>
            <a:r>
              <a:rPr lang="en-US" altLang="zh-CN" sz="2400" dirty="0" smtClean="0">
                <a:solidFill>
                  <a:srgbClr val="000000"/>
                </a:solidFill>
                <a:latin typeface="배달의민족 주아" pitchFamily="18" charset="0"/>
                <a:cs typeface="배달의민족 주아" pitchFamily="18" charset="0"/>
              </a:rPr>
              <a:t>근로장학생</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배달의민족 주아" pitchFamily="18" charset="0"/>
                <a:cs typeface="배달의민족 주아" pitchFamily="18" charset="0"/>
              </a:rPr>
              <a:t>서약서</a:t>
            </a:r>
          </a:p>
        </p:txBody>
      </p:sp>
      <p:sp>
        <p:nvSpPr>
          <p:cNvPr id="20" name="TextBox 1"/>
          <p:cNvSpPr txBox="1"/>
          <p:nvPr/>
        </p:nvSpPr>
        <p:spPr>
          <a:xfrm>
            <a:off x="3810000" y="5321300"/>
            <a:ext cx="127000" cy="88900"/>
          </a:xfrm>
          <a:prstGeom prst="rect">
            <a:avLst/>
          </a:prstGeom>
          <a:noFill/>
        </p:spPr>
        <p:txBody>
          <a:bodyPr wrap="none" lIns="0" tIns="0" rIns="0" rtlCol="0">
            <a:spAutoFit/>
          </a:bodyPr>
          <a:lstStyle/>
          <a:p>
            <a:pPr>
              <a:lnSpc>
                <a:spcPts val="700"/>
              </a:lnSpc>
              <a:tabLst/>
            </a:pPr>
            <a:r>
              <a:rPr lang="en-US" altLang="zh-CN" sz="696" dirty="0" smtClean="0">
                <a:solidFill>
                  <a:srgbClr val="000000"/>
                </a:solidFill>
                <a:latin typeface="Arial Narrow" pitchFamily="18" charset="0"/>
                <a:cs typeface="Arial Narrow" pitchFamily="18" charset="0"/>
              </a:rPr>
              <a:t>3</a:t>
            </a:r>
            <a:r>
              <a:rPr lang="en-US" altLang="zh-CN" sz="696" dirty="0" smtClean="0">
                <a:latin typeface="Times New Roman" pitchFamily="18" charset="0"/>
                <a:cs typeface="Times New Roman" pitchFamily="18" charset="0"/>
              </a:rPr>
              <a:t> </a:t>
            </a:r>
            <a:r>
              <a:rPr lang="en-US" altLang="zh-CN" sz="696" dirty="0" smtClean="0">
                <a:solidFill>
                  <a:srgbClr val="000000"/>
                </a:solidFill>
                <a:latin typeface="굴림" pitchFamily="18" charset="0"/>
                <a:cs typeface="굴림" pitchFamily="18" charset="0"/>
              </a:rPr>
              <a:t>일</a:t>
            </a:r>
          </a:p>
        </p:txBody>
      </p:sp>
      <p:sp>
        <p:nvSpPr>
          <p:cNvPr id="21" name="TextBox 1"/>
          <p:cNvSpPr txBox="1"/>
          <p:nvPr/>
        </p:nvSpPr>
        <p:spPr>
          <a:xfrm>
            <a:off x="6946900" y="2120900"/>
            <a:ext cx="1320800" cy="977900"/>
          </a:xfrm>
          <a:prstGeom prst="rect">
            <a:avLst/>
          </a:prstGeom>
          <a:noFill/>
        </p:spPr>
        <p:txBody>
          <a:bodyPr wrap="none" lIns="0" tIns="0" rIns="0" rtlCol="0">
            <a:spAutoFit/>
          </a:bodyPr>
          <a:lstStyle/>
          <a:p>
            <a:pPr>
              <a:lnSpc>
                <a:spcPts val="1500"/>
              </a:lnSpc>
              <a:tabLst>
                <a:tab pos="190500" algn="l"/>
              </a:tabLst>
            </a:pPr>
            <a:r>
              <a:rPr lang="en-US" altLang="zh-CN" dirty="0" smtClean="0"/>
              <a:t>	</a:t>
            </a:r>
            <a:r>
              <a:rPr lang="en-US" altLang="zh-CN" sz="1596" dirty="0" smtClean="0">
                <a:solidFill>
                  <a:srgbClr val="000000"/>
                </a:solidFill>
                <a:latin typeface="배달의민족 주아" pitchFamily="18" charset="0"/>
                <a:cs typeface="배달의민족 주아" pitchFamily="18" charset="0"/>
              </a:rPr>
              <a:t>확인필수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배달의민족 주아" pitchFamily="18" charset="0"/>
                <a:cs typeface="배달의민족 주아" pitchFamily="18" charset="0"/>
              </a:rPr>
              <a:t>!!!</a:t>
            </a:r>
          </a:p>
          <a:p>
            <a:pPr>
              <a:lnSpc>
                <a:spcPts val="1000"/>
              </a:lnSpc>
            </a:pPr>
            <a:endParaRPr lang="en-US" altLang="zh-CN" dirty="0" smtClean="0"/>
          </a:p>
          <a:p>
            <a:pPr>
              <a:lnSpc>
                <a:spcPts val="1000"/>
              </a:lnSpc>
            </a:pPr>
            <a:endParaRPr lang="en-US" altLang="zh-CN" dirty="0" smtClean="0"/>
          </a:p>
          <a:p>
            <a:pPr>
              <a:lnSpc>
                <a:spcPts val="1200"/>
              </a:lnSpc>
              <a:tabLst>
                <a:tab pos="190500" algn="l"/>
              </a:tabLst>
            </a:pPr>
            <a:r>
              <a:rPr lang="en-US" altLang="zh-CN" sz="804" dirty="0" smtClean="0">
                <a:solidFill>
                  <a:srgbClr val="FF0000"/>
                </a:solidFill>
                <a:latin typeface="함초롬돋움" pitchFamily="18" charset="0"/>
                <a:cs typeface="함초롬돋움" pitchFamily="18" charset="0"/>
              </a:rPr>
              <a:t>※</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해당</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내역을</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꼼꼼히</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확인</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후</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a:t>
            </a:r>
          </a:p>
          <a:p>
            <a:pPr>
              <a:lnSpc>
                <a:spcPts val="900"/>
              </a:lnSpc>
              <a:tabLst>
                <a:tab pos="190500" algn="l"/>
              </a:tabLst>
            </a:pPr>
            <a:r>
              <a:rPr lang="en-US" altLang="zh-CN" sz="804" dirty="0" smtClean="0">
                <a:solidFill>
                  <a:srgbClr val="FF0000"/>
                </a:solidFill>
                <a:latin typeface="함초롬돋움" pitchFamily="18" charset="0"/>
                <a:cs typeface="함초롬돋움" pitchFamily="18" charset="0"/>
              </a:rPr>
              <a:t>서약서에</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동의해주세요</a:t>
            </a:r>
          </a:p>
          <a:p>
            <a:pPr>
              <a:lnSpc>
                <a:spcPts val="900"/>
              </a:lnSpc>
              <a:tabLst>
                <a:tab pos="190500" algn="l"/>
              </a:tabLst>
            </a:pPr>
            <a:r>
              <a:rPr lang="en-US" altLang="zh-CN" sz="804" dirty="0" smtClean="0">
                <a:solidFill>
                  <a:srgbClr val="FF0000"/>
                </a:solidFill>
                <a:latin typeface="함초롬돋움" pitchFamily="18" charset="0"/>
                <a:cs typeface="함초롬돋움" pitchFamily="18" charset="0"/>
              </a:rPr>
              <a:t>※서약서</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내용은</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학기마다</a:t>
            </a:r>
          </a:p>
          <a:p>
            <a:pPr>
              <a:lnSpc>
                <a:spcPts val="900"/>
              </a:lnSpc>
              <a:tabLst>
                <a:tab pos="190500" algn="l"/>
              </a:tabLst>
            </a:pPr>
            <a:r>
              <a:rPr lang="en-US" altLang="zh-CN" sz="804" dirty="0" smtClean="0">
                <a:solidFill>
                  <a:srgbClr val="FF0000"/>
                </a:solidFill>
                <a:latin typeface="함초롬돋움" pitchFamily="18" charset="0"/>
                <a:cs typeface="함초롬돋움" pitchFamily="18" charset="0"/>
              </a:rPr>
              <a:t>변동이</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있을</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수</a:t>
            </a:r>
            <a:r>
              <a:rPr lang="en-US" altLang="zh-CN" sz="804" dirty="0" smtClean="0">
                <a:latin typeface="Times New Roman" pitchFamily="18" charset="0"/>
                <a:cs typeface="Times New Roman" pitchFamily="18" charset="0"/>
              </a:rPr>
              <a:t> </a:t>
            </a:r>
            <a:r>
              <a:rPr lang="en-US" altLang="zh-CN" sz="804" dirty="0" smtClean="0">
                <a:solidFill>
                  <a:srgbClr val="FF0000"/>
                </a:solidFill>
                <a:latin typeface="함초롬돋움" pitchFamily="18" charset="0"/>
                <a:cs typeface="함초롬돋움" pitchFamily="18" charset="0"/>
              </a:rPr>
              <a:t>있습니다</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4816221" y="5364353"/>
            <a:ext cx="422846" cy="231520"/>
          </a:xfrm>
          <a:custGeom>
            <a:avLst/>
            <a:gdLst>
              <a:gd name="connsiteX0" fmla="*/ 19050 w 422846"/>
              <a:gd name="connsiteY0" fmla="*/ 212470 h 231520"/>
              <a:gd name="connsiteX1" fmla="*/ 403796 w 422846"/>
              <a:gd name="connsiteY1" fmla="*/ 212470 h 231520"/>
              <a:gd name="connsiteX2" fmla="*/ 403796 w 422846"/>
              <a:gd name="connsiteY2" fmla="*/ 19050 h 231520"/>
              <a:gd name="connsiteX3" fmla="*/ 19050 w 422846"/>
              <a:gd name="connsiteY3" fmla="*/ 19050 h 231520"/>
              <a:gd name="connsiteX4" fmla="*/ 19050 w 422846"/>
              <a:gd name="connsiteY4" fmla="*/ 212470 h 23152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22846" h="231520">
                <a:moveTo>
                  <a:pt x="19050" y="212470"/>
                </a:moveTo>
                <a:lnTo>
                  <a:pt x="403796" y="212470"/>
                </a:lnTo>
                <a:lnTo>
                  <a:pt x="403796" y="19050"/>
                </a:lnTo>
                <a:lnTo>
                  <a:pt x="19050" y="19050"/>
                </a:lnTo>
                <a:lnTo>
                  <a:pt x="19050" y="21247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660644" y="2710434"/>
            <a:ext cx="2680843" cy="1965197"/>
          </a:xfrm>
          <a:custGeom>
            <a:avLst/>
            <a:gdLst>
              <a:gd name="connsiteX0" fmla="*/ 9525 w 2680843"/>
              <a:gd name="connsiteY0" fmla="*/ 1955672 h 1965197"/>
              <a:gd name="connsiteX1" fmla="*/ 2671318 w 2680843"/>
              <a:gd name="connsiteY1" fmla="*/ 1955672 h 1965197"/>
              <a:gd name="connsiteX2" fmla="*/ 2671318 w 2680843"/>
              <a:gd name="connsiteY2" fmla="*/ 9525 h 1965197"/>
              <a:gd name="connsiteX3" fmla="*/ 9525 w 2680843"/>
              <a:gd name="connsiteY3" fmla="*/ 9525 h 1965197"/>
              <a:gd name="connsiteX4" fmla="*/ 9525 w 2680843"/>
              <a:gd name="connsiteY4" fmla="*/ 1955672 h 196519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680843" h="1965197">
                <a:moveTo>
                  <a:pt x="9525" y="1955672"/>
                </a:moveTo>
                <a:lnTo>
                  <a:pt x="2671318" y="1955672"/>
                </a:lnTo>
                <a:lnTo>
                  <a:pt x="2671318" y="9525"/>
                </a:lnTo>
                <a:lnTo>
                  <a:pt x="9525" y="9525"/>
                </a:lnTo>
                <a:lnTo>
                  <a:pt x="9525" y="195567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1979676" y="5640768"/>
            <a:ext cx="3312414" cy="596544"/>
          </a:xfrm>
          <a:custGeom>
            <a:avLst/>
            <a:gdLst>
              <a:gd name="connsiteX0" fmla="*/ 0 w 3312414"/>
              <a:gd name="connsiteY0" fmla="*/ 217462 h 596544"/>
              <a:gd name="connsiteX1" fmla="*/ 75819 w 3312414"/>
              <a:gd name="connsiteY1" fmla="*/ 141643 h 596544"/>
              <a:gd name="connsiteX2" fmla="*/ 1932304 w 3312414"/>
              <a:gd name="connsiteY2" fmla="*/ 141643 h 596544"/>
              <a:gd name="connsiteX3" fmla="*/ 2988183 w 3312414"/>
              <a:gd name="connsiteY3" fmla="*/ 0 h 596544"/>
              <a:gd name="connsiteX4" fmla="*/ 2760345 w 3312414"/>
              <a:gd name="connsiteY4" fmla="*/ 141643 h 596544"/>
              <a:gd name="connsiteX5" fmla="*/ 3236595 w 3312414"/>
              <a:gd name="connsiteY5" fmla="*/ 141643 h 596544"/>
              <a:gd name="connsiteX6" fmla="*/ 3312414 w 3312414"/>
              <a:gd name="connsiteY6" fmla="*/ 217462 h 596544"/>
              <a:gd name="connsiteX7" fmla="*/ 3312414 w 3312414"/>
              <a:gd name="connsiteY7" fmla="*/ 217462 h 596544"/>
              <a:gd name="connsiteX8" fmla="*/ 3312414 w 3312414"/>
              <a:gd name="connsiteY8" fmla="*/ 217462 h 596544"/>
              <a:gd name="connsiteX9" fmla="*/ 3312414 w 3312414"/>
              <a:gd name="connsiteY9" fmla="*/ 331190 h 596544"/>
              <a:gd name="connsiteX10" fmla="*/ 3312414 w 3312414"/>
              <a:gd name="connsiteY10" fmla="*/ 520725 h 596544"/>
              <a:gd name="connsiteX11" fmla="*/ 3236595 w 3312414"/>
              <a:gd name="connsiteY11" fmla="*/ 596544 h 596544"/>
              <a:gd name="connsiteX12" fmla="*/ 2760345 w 3312414"/>
              <a:gd name="connsiteY12" fmla="*/ 596544 h 596544"/>
              <a:gd name="connsiteX13" fmla="*/ 1932304 w 3312414"/>
              <a:gd name="connsiteY13" fmla="*/ 596544 h 596544"/>
              <a:gd name="connsiteX14" fmla="*/ 1932304 w 3312414"/>
              <a:gd name="connsiteY14" fmla="*/ 596544 h 596544"/>
              <a:gd name="connsiteX15" fmla="*/ 75819 w 3312414"/>
              <a:gd name="connsiteY15" fmla="*/ 596544 h 596544"/>
              <a:gd name="connsiteX16" fmla="*/ 0 w 3312414"/>
              <a:gd name="connsiteY16" fmla="*/ 520725 h 596544"/>
              <a:gd name="connsiteX17" fmla="*/ 0 w 3312414"/>
              <a:gd name="connsiteY17" fmla="*/ 331190 h 596544"/>
              <a:gd name="connsiteX18" fmla="*/ 0 w 3312414"/>
              <a:gd name="connsiteY18" fmla="*/ 217462 h 596544"/>
              <a:gd name="connsiteX19" fmla="*/ 0 w 3312414"/>
              <a:gd name="connsiteY19" fmla="*/ 217462 h 59654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3312414" h="596544">
                <a:moveTo>
                  <a:pt x="0" y="217462"/>
                </a:moveTo>
                <a:cubicBezTo>
                  <a:pt x="0" y="175590"/>
                  <a:pt x="34035" y="141643"/>
                  <a:pt x="75819" y="141643"/>
                </a:cubicBezTo>
                <a:lnTo>
                  <a:pt x="1932304" y="141643"/>
                </a:lnTo>
                <a:lnTo>
                  <a:pt x="2988183" y="0"/>
                </a:lnTo>
                <a:lnTo>
                  <a:pt x="2760345" y="141643"/>
                </a:lnTo>
                <a:lnTo>
                  <a:pt x="3236595" y="141643"/>
                </a:lnTo>
                <a:cubicBezTo>
                  <a:pt x="3278505" y="141643"/>
                  <a:pt x="3312414" y="175590"/>
                  <a:pt x="3312414" y="217462"/>
                </a:cubicBezTo>
                <a:lnTo>
                  <a:pt x="3312414" y="217462"/>
                </a:lnTo>
                <a:lnTo>
                  <a:pt x="3312414" y="217462"/>
                </a:lnTo>
                <a:lnTo>
                  <a:pt x="3312414" y="331190"/>
                </a:lnTo>
                <a:lnTo>
                  <a:pt x="3312414" y="520725"/>
                </a:lnTo>
                <a:cubicBezTo>
                  <a:pt x="3312414" y="562597"/>
                  <a:pt x="3278505" y="596544"/>
                  <a:pt x="3236595" y="596544"/>
                </a:cubicBezTo>
                <a:lnTo>
                  <a:pt x="2760345" y="596544"/>
                </a:lnTo>
                <a:lnTo>
                  <a:pt x="1932304" y="596544"/>
                </a:lnTo>
                <a:lnTo>
                  <a:pt x="1932304" y="596544"/>
                </a:lnTo>
                <a:lnTo>
                  <a:pt x="75819" y="596544"/>
                </a:lnTo>
                <a:cubicBezTo>
                  <a:pt x="34035" y="596544"/>
                  <a:pt x="0" y="562597"/>
                  <a:pt x="0" y="520725"/>
                </a:cubicBezTo>
                <a:lnTo>
                  <a:pt x="0" y="331190"/>
                </a:lnTo>
                <a:lnTo>
                  <a:pt x="0" y="217462"/>
                </a:lnTo>
                <a:lnTo>
                  <a:pt x="0" y="217462"/>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1970151" y="5631243"/>
            <a:ext cx="3331464" cy="615594"/>
          </a:xfrm>
          <a:custGeom>
            <a:avLst/>
            <a:gdLst>
              <a:gd name="connsiteX0" fmla="*/ 9525 w 3331464"/>
              <a:gd name="connsiteY0" fmla="*/ 226987 h 615594"/>
              <a:gd name="connsiteX1" fmla="*/ 85344 w 3331464"/>
              <a:gd name="connsiteY1" fmla="*/ 151168 h 615594"/>
              <a:gd name="connsiteX2" fmla="*/ 1941829 w 3331464"/>
              <a:gd name="connsiteY2" fmla="*/ 151168 h 615594"/>
              <a:gd name="connsiteX3" fmla="*/ 2997708 w 3331464"/>
              <a:gd name="connsiteY3" fmla="*/ 9525 h 615594"/>
              <a:gd name="connsiteX4" fmla="*/ 2769870 w 3331464"/>
              <a:gd name="connsiteY4" fmla="*/ 151168 h 615594"/>
              <a:gd name="connsiteX5" fmla="*/ 3246120 w 3331464"/>
              <a:gd name="connsiteY5" fmla="*/ 151168 h 615594"/>
              <a:gd name="connsiteX6" fmla="*/ 3321939 w 3331464"/>
              <a:gd name="connsiteY6" fmla="*/ 226987 h 615594"/>
              <a:gd name="connsiteX7" fmla="*/ 3321939 w 3331464"/>
              <a:gd name="connsiteY7" fmla="*/ 226987 h 615594"/>
              <a:gd name="connsiteX8" fmla="*/ 3321939 w 3331464"/>
              <a:gd name="connsiteY8" fmla="*/ 226987 h 615594"/>
              <a:gd name="connsiteX9" fmla="*/ 3321939 w 3331464"/>
              <a:gd name="connsiteY9" fmla="*/ 340715 h 615594"/>
              <a:gd name="connsiteX10" fmla="*/ 3321939 w 3331464"/>
              <a:gd name="connsiteY10" fmla="*/ 530250 h 615594"/>
              <a:gd name="connsiteX11" fmla="*/ 3246120 w 3331464"/>
              <a:gd name="connsiteY11" fmla="*/ 606069 h 615594"/>
              <a:gd name="connsiteX12" fmla="*/ 2769870 w 3331464"/>
              <a:gd name="connsiteY12" fmla="*/ 606069 h 615594"/>
              <a:gd name="connsiteX13" fmla="*/ 1941829 w 3331464"/>
              <a:gd name="connsiteY13" fmla="*/ 606069 h 615594"/>
              <a:gd name="connsiteX14" fmla="*/ 1941829 w 3331464"/>
              <a:gd name="connsiteY14" fmla="*/ 606069 h 615594"/>
              <a:gd name="connsiteX15" fmla="*/ 85344 w 3331464"/>
              <a:gd name="connsiteY15" fmla="*/ 606069 h 615594"/>
              <a:gd name="connsiteX16" fmla="*/ 9525 w 3331464"/>
              <a:gd name="connsiteY16" fmla="*/ 530250 h 615594"/>
              <a:gd name="connsiteX17" fmla="*/ 9525 w 3331464"/>
              <a:gd name="connsiteY17" fmla="*/ 340715 h 615594"/>
              <a:gd name="connsiteX18" fmla="*/ 9525 w 3331464"/>
              <a:gd name="connsiteY18" fmla="*/ 226987 h 615594"/>
              <a:gd name="connsiteX19" fmla="*/ 9525 w 3331464"/>
              <a:gd name="connsiteY19" fmla="*/ 226987 h 61559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3331464" h="615594">
                <a:moveTo>
                  <a:pt x="9525" y="226987"/>
                </a:moveTo>
                <a:cubicBezTo>
                  <a:pt x="9525" y="185115"/>
                  <a:pt x="43560" y="151168"/>
                  <a:pt x="85344" y="151168"/>
                </a:cubicBezTo>
                <a:lnTo>
                  <a:pt x="1941829" y="151168"/>
                </a:lnTo>
                <a:lnTo>
                  <a:pt x="2997708" y="9525"/>
                </a:lnTo>
                <a:lnTo>
                  <a:pt x="2769870" y="151168"/>
                </a:lnTo>
                <a:lnTo>
                  <a:pt x="3246120" y="151168"/>
                </a:lnTo>
                <a:cubicBezTo>
                  <a:pt x="3288030" y="151168"/>
                  <a:pt x="3321939" y="185115"/>
                  <a:pt x="3321939" y="226987"/>
                </a:cubicBezTo>
                <a:lnTo>
                  <a:pt x="3321939" y="226987"/>
                </a:lnTo>
                <a:lnTo>
                  <a:pt x="3321939" y="226987"/>
                </a:lnTo>
                <a:lnTo>
                  <a:pt x="3321939" y="340715"/>
                </a:lnTo>
                <a:lnTo>
                  <a:pt x="3321939" y="530250"/>
                </a:lnTo>
                <a:cubicBezTo>
                  <a:pt x="3321939" y="572122"/>
                  <a:pt x="3288030" y="606069"/>
                  <a:pt x="3246120" y="606069"/>
                </a:cubicBezTo>
                <a:lnTo>
                  <a:pt x="2769870" y="606069"/>
                </a:lnTo>
                <a:lnTo>
                  <a:pt x="1941829" y="606069"/>
                </a:lnTo>
                <a:lnTo>
                  <a:pt x="1941829" y="606069"/>
                </a:lnTo>
                <a:lnTo>
                  <a:pt x="85344" y="606069"/>
                </a:lnTo>
                <a:cubicBezTo>
                  <a:pt x="43560" y="606069"/>
                  <a:pt x="9525" y="572122"/>
                  <a:pt x="9525" y="530250"/>
                </a:cubicBezTo>
                <a:lnTo>
                  <a:pt x="9525" y="340715"/>
                </a:lnTo>
                <a:lnTo>
                  <a:pt x="9525" y="226987"/>
                </a:lnTo>
                <a:lnTo>
                  <a:pt x="9525" y="226987"/>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14"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15"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16" name="Picture 3"/>
          <p:cNvPicPr>
            <a:picLocks noChangeAspect="1" noChangeArrowheads="1"/>
          </p:cNvPicPr>
          <p:nvPr/>
        </p:nvPicPr>
        <p:blipFill>
          <a:blip r:embed="rId5"/>
          <a:srcRect/>
          <a:stretch>
            <a:fillRect/>
          </a:stretch>
        </p:blipFill>
        <p:spPr bwMode="auto">
          <a:xfrm>
            <a:off x="457200" y="2184400"/>
            <a:ext cx="7886700" cy="3695700"/>
          </a:xfrm>
          <a:prstGeom prst="rect">
            <a:avLst/>
          </a:prstGeom>
          <a:noFill/>
        </p:spPr>
      </p:pic>
      <p:pic>
        <p:nvPicPr>
          <p:cNvPr id="17" name="Picture 3"/>
          <p:cNvPicPr>
            <a:picLocks noChangeAspect="1" noChangeArrowheads="1"/>
          </p:cNvPicPr>
          <p:nvPr/>
        </p:nvPicPr>
        <p:blipFill>
          <a:blip r:embed="rId6"/>
          <a:srcRect/>
          <a:stretch>
            <a:fillRect/>
          </a:stretch>
        </p:blipFill>
        <p:spPr bwMode="auto">
          <a:xfrm>
            <a:off x="4483100" y="6616700"/>
            <a:ext cx="190500" cy="152400"/>
          </a:xfrm>
          <a:prstGeom prst="rect">
            <a:avLst/>
          </a:prstGeom>
          <a:noFill/>
        </p:spPr>
      </p:pic>
      <p:pic>
        <p:nvPicPr>
          <p:cNvPr id="18"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2794000" y="5842000"/>
            <a:ext cx="1651000" cy="330200"/>
          </a:xfrm>
          <a:prstGeom prst="rect">
            <a:avLst/>
          </a:prstGeom>
          <a:noFill/>
        </p:spPr>
        <p:txBody>
          <a:bodyPr wrap="none" lIns="0" tIns="0" rIns="0" rtlCol="0">
            <a:spAutoFit/>
          </a:bodyPr>
          <a:lstStyle/>
          <a:p>
            <a:pPr>
              <a:lnSpc>
                <a:spcPts val="1300"/>
              </a:lnSpc>
              <a:tabLst>
                <a:tab pos="76200" algn="l"/>
              </a:tabLst>
            </a:pPr>
            <a:r>
              <a:rPr lang="en-US" altLang="zh-CN" dirty="0" smtClean="0"/>
              <a:t>	</a:t>
            </a:r>
            <a:r>
              <a:rPr lang="en-US" altLang="zh-CN" sz="1104" dirty="0" smtClean="0">
                <a:solidFill>
                  <a:srgbClr val="000000"/>
                </a:solidFill>
                <a:latin typeface="함초롬돋움" pitchFamily="18" charset="0"/>
                <a:cs typeface="함초롬돋움" pitchFamily="18" charset="0"/>
              </a:rPr>
              <a:t>강의를</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본</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후</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이수여부가</a:t>
            </a:r>
          </a:p>
          <a:p>
            <a:pPr>
              <a:lnSpc>
                <a:spcPts val="1300"/>
              </a:lnSpc>
              <a:tabLst>
                <a:tab pos="76200" algn="l"/>
              </a:tabLst>
            </a:pPr>
            <a:r>
              <a:rPr lang="en-US" altLang="zh-CN" sz="1104" dirty="0" smtClean="0">
                <a:solidFill>
                  <a:srgbClr val="000000"/>
                </a:solidFill>
                <a:latin typeface="함초롬돋움" pitchFamily="18" charset="0"/>
                <a:cs typeface="함초롬돋움" pitchFamily="18" charset="0"/>
              </a:rPr>
              <a:t>[</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이수</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로</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변경되었는지</a:t>
            </a:r>
            <a:r>
              <a:rPr lang="en-US" altLang="zh-CN" sz="1104" dirty="0" smtClean="0">
                <a:latin typeface="Times New Roman" pitchFamily="18" charset="0"/>
                <a:cs typeface="Times New Roman" pitchFamily="18" charset="0"/>
              </a:rPr>
              <a:t> </a:t>
            </a:r>
            <a:r>
              <a:rPr lang="en-US" altLang="zh-CN" sz="1104" dirty="0" smtClean="0">
                <a:solidFill>
                  <a:srgbClr val="000000"/>
                </a:solidFill>
                <a:latin typeface="함초롬돋움" pitchFamily="18" charset="0"/>
                <a:cs typeface="함초롬돋움" pitchFamily="18" charset="0"/>
              </a:rPr>
              <a:t>확인</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11167" y="6639890"/>
            <a:ext cx="42671" cy="110530"/>
          </a:xfrm>
          <a:custGeom>
            <a:avLst/>
            <a:gdLst>
              <a:gd name="connsiteX0" fmla="*/ 19557 w 42671"/>
              <a:gd name="connsiteY0" fmla="*/ 26784 h 110530"/>
              <a:gd name="connsiteX1" fmla="*/ 20192 w 42671"/>
              <a:gd name="connsiteY1" fmla="*/ 27025 h 110530"/>
              <a:gd name="connsiteX2" fmla="*/ 21843 w 42671"/>
              <a:gd name="connsiteY2" fmla="*/ 25781 h 110530"/>
              <a:gd name="connsiteX3" fmla="*/ 23113 w 42671"/>
              <a:gd name="connsiteY3" fmla="*/ 24638 h 110530"/>
              <a:gd name="connsiteX4" fmla="*/ 21970 w 42671"/>
              <a:gd name="connsiteY4" fmla="*/ 23812 h 110530"/>
              <a:gd name="connsiteX5" fmla="*/ 21970 w 42671"/>
              <a:gd name="connsiteY5" fmla="*/ 110530 h 110530"/>
              <a:gd name="connsiteX6" fmla="*/ 42671 w 42671"/>
              <a:gd name="connsiteY6" fmla="*/ 110530 h 110530"/>
              <a:gd name="connsiteX7" fmla="*/ 42671 w 42671"/>
              <a:gd name="connsiteY7" fmla="*/ 0 h 110530"/>
              <a:gd name="connsiteX8" fmla="*/ 25272 w 42671"/>
              <a:gd name="connsiteY8" fmla="*/ 0 h 110530"/>
              <a:gd name="connsiteX9" fmla="*/ 2539 w 42671"/>
              <a:gd name="connsiteY9" fmla="*/ 18136 h 110530"/>
              <a:gd name="connsiteX10" fmla="*/ 0 w 42671"/>
              <a:gd name="connsiteY10" fmla="*/ 23495 h 110530"/>
              <a:gd name="connsiteX11" fmla="*/ 2539 w 42671"/>
              <a:gd name="connsiteY11" fmla="*/ 29565 h 110530"/>
              <a:gd name="connsiteX12" fmla="*/ 10032 w 42671"/>
              <a:gd name="connsiteY12" fmla="*/ 38024 h 110530"/>
              <a:gd name="connsiteX13" fmla="*/ 14985 w 42671"/>
              <a:gd name="connsiteY13" fmla="*/ 32105 h 110530"/>
              <a:gd name="connsiteX14" fmla="*/ 19303 w 42671"/>
              <a:gd name="connsiteY14" fmla="*/ 27368 h 110530"/>
              <a:gd name="connsiteX15" fmla="*/ 19557 w 42671"/>
              <a:gd name="connsiteY15" fmla="*/ 26784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42671" h="110530">
                <a:moveTo>
                  <a:pt x="19557" y="26784"/>
                </a:moveTo>
                <a:cubicBezTo>
                  <a:pt x="19557" y="27292"/>
                  <a:pt x="19811" y="27381"/>
                  <a:pt x="20192" y="27025"/>
                </a:cubicBezTo>
                <a:cubicBezTo>
                  <a:pt x="20700" y="26670"/>
                  <a:pt x="21208" y="26251"/>
                  <a:pt x="21843" y="25781"/>
                </a:cubicBezTo>
                <a:cubicBezTo>
                  <a:pt x="22224" y="25387"/>
                  <a:pt x="22605" y="24993"/>
                  <a:pt x="23113" y="24638"/>
                </a:cubicBezTo>
                <a:cubicBezTo>
                  <a:pt x="23494" y="24269"/>
                  <a:pt x="23113" y="23990"/>
                  <a:pt x="21970" y="23812"/>
                </a:cubicBezTo>
                <a:lnTo>
                  <a:pt x="21970" y="110530"/>
                </a:lnTo>
                <a:lnTo>
                  <a:pt x="42671" y="110530"/>
                </a:lnTo>
                <a:lnTo>
                  <a:pt x="42671" y="0"/>
                </a:lnTo>
                <a:lnTo>
                  <a:pt x="25272" y="0"/>
                </a:lnTo>
                <a:lnTo>
                  <a:pt x="2539" y="18136"/>
                </a:lnTo>
                <a:cubicBezTo>
                  <a:pt x="761" y="19621"/>
                  <a:pt x="-127" y="21412"/>
                  <a:pt x="0" y="23495"/>
                </a:cubicBezTo>
                <a:cubicBezTo>
                  <a:pt x="0" y="25590"/>
                  <a:pt x="888" y="27609"/>
                  <a:pt x="2539" y="29565"/>
                </a:cubicBezTo>
                <a:lnTo>
                  <a:pt x="10032" y="38024"/>
                </a:lnTo>
                <a:cubicBezTo>
                  <a:pt x="12064" y="35686"/>
                  <a:pt x="13715" y="33718"/>
                  <a:pt x="14985" y="32105"/>
                </a:cubicBezTo>
                <a:cubicBezTo>
                  <a:pt x="16255" y="30492"/>
                  <a:pt x="17779" y="28918"/>
                  <a:pt x="19303" y="27368"/>
                </a:cubicBezTo>
                <a:lnTo>
                  <a:pt x="19557" y="2678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568190" y="6639890"/>
            <a:ext cx="78358" cy="110530"/>
          </a:xfrm>
          <a:custGeom>
            <a:avLst/>
            <a:gdLst>
              <a:gd name="connsiteX0" fmla="*/ 78358 w 78358"/>
              <a:gd name="connsiteY0" fmla="*/ 0 h 110530"/>
              <a:gd name="connsiteX1" fmla="*/ 0 w 78358"/>
              <a:gd name="connsiteY1" fmla="*/ 0 h 110530"/>
              <a:gd name="connsiteX2" fmla="*/ 0 w 78358"/>
              <a:gd name="connsiteY2" fmla="*/ 17094 h 110530"/>
              <a:gd name="connsiteX3" fmla="*/ 56260 w 78358"/>
              <a:gd name="connsiteY3" fmla="*/ 17094 h 110530"/>
              <a:gd name="connsiteX4" fmla="*/ 14731 w 78358"/>
              <a:gd name="connsiteY4" fmla="*/ 110530 h 110530"/>
              <a:gd name="connsiteX5" fmla="*/ 36194 w 78358"/>
              <a:gd name="connsiteY5" fmla="*/ 110530 h 110530"/>
              <a:gd name="connsiteX6" fmla="*/ 78358 w 78358"/>
              <a:gd name="connsiteY6" fmla="*/ 14808 h 110530"/>
              <a:gd name="connsiteX7" fmla="*/ 78358 w 78358"/>
              <a:gd name="connsiteY7" fmla="*/ 0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78358" h="110530">
                <a:moveTo>
                  <a:pt x="78358" y="0"/>
                </a:moveTo>
                <a:lnTo>
                  <a:pt x="0" y="0"/>
                </a:lnTo>
                <a:lnTo>
                  <a:pt x="0" y="17094"/>
                </a:lnTo>
                <a:lnTo>
                  <a:pt x="56260" y="17094"/>
                </a:lnTo>
                <a:lnTo>
                  <a:pt x="14731" y="110530"/>
                </a:lnTo>
                <a:lnTo>
                  <a:pt x="36194" y="110530"/>
                </a:lnTo>
                <a:lnTo>
                  <a:pt x="78358" y="14808"/>
                </a:lnTo>
                <a:lnTo>
                  <a:pt x="78358"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658997" y="2296668"/>
            <a:ext cx="3718560" cy="12191"/>
          </a:xfrm>
          <a:custGeom>
            <a:avLst/>
            <a:gdLst>
              <a:gd name="connsiteX0" fmla="*/ 0 w 3718560"/>
              <a:gd name="connsiteY0" fmla="*/ 0 h 12191"/>
              <a:gd name="connsiteX1" fmla="*/ 1859279 w 3718560"/>
              <a:gd name="connsiteY1" fmla="*/ 0 h 12191"/>
              <a:gd name="connsiteX2" fmla="*/ 3718560 w 3718560"/>
              <a:gd name="connsiteY2" fmla="*/ 0 h 12191"/>
              <a:gd name="connsiteX3" fmla="*/ 3718560 w 3718560"/>
              <a:gd name="connsiteY3" fmla="*/ 12191 h 12191"/>
              <a:gd name="connsiteX4" fmla="*/ 1859279 w 3718560"/>
              <a:gd name="connsiteY4" fmla="*/ 12191 h 12191"/>
              <a:gd name="connsiteX5" fmla="*/ 0 w 3718560"/>
              <a:gd name="connsiteY5" fmla="*/ 12191 h 12191"/>
              <a:gd name="connsiteX6" fmla="*/ 0 w 3718560"/>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718560" h="12191">
                <a:moveTo>
                  <a:pt x="0" y="0"/>
                </a:moveTo>
                <a:lnTo>
                  <a:pt x="1859279" y="0"/>
                </a:lnTo>
                <a:lnTo>
                  <a:pt x="3718560" y="0"/>
                </a:lnTo>
                <a:lnTo>
                  <a:pt x="3718560" y="12191"/>
                </a:lnTo>
                <a:lnTo>
                  <a:pt x="1859279"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2787269" y="2875788"/>
            <a:ext cx="3105912" cy="12191"/>
          </a:xfrm>
          <a:custGeom>
            <a:avLst/>
            <a:gdLst>
              <a:gd name="connsiteX0" fmla="*/ 0 w 3105912"/>
              <a:gd name="connsiteY0" fmla="*/ 0 h 12191"/>
              <a:gd name="connsiteX1" fmla="*/ 1552956 w 3105912"/>
              <a:gd name="connsiteY1" fmla="*/ 0 h 12191"/>
              <a:gd name="connsiteX2" fmla="*/ 3105912 w 3105912"/>
              <a:gd name="connsiteY2" fmla="*/ 0 h 12191"/>
              <a:gd name="connsiteX3" fmla="*/ 3105912 w 3105912"/>
              <a:gd name="connsiteY3" fmla="*/ 12191 h 12191"/>
              <a:gd name="connsiteX4" fmla="*/ 1552956 w 3105912"/>
              <a:gd name="connsiteY4" fmla="*/ 12191 h 12191"/>
              <a:gd name="connsiteX5" fmla="*/ 0 w 3105912"/>
              <a:gd name="connsiteY5" fmla="*/ 12191 h 12191"/>
              <a:gd name="connsiteX6" fmla="*/ 0 w 3105912"/>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105912" h="12191">
                <a:moveTo>
                  <a:pt x="0" y="0"/>
                </a:moveTo>
                <a:lnTo>
                  <a:pt x="1552956" y="0"/>
                </a:lnTo>
                <a:lnTo>
                  <a:pt x="3105912" y="0"/>
                </a:lnTo>
                <a:lnTo>
                  <a:pt x="3105912" y="12191"/>
                </a:lnTo>
                <a:lnTo>
                  <a:pt x="1552956"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893181" y="2875787"/>
            <a:ext cx="73152" cy="12192"/>
          </a:xfrm>
          <a:custGeom>
            <a:avLst/>
            <a:gdLst>
              <a:gd name="connsiteX0" fmla="*/ 0 w 73152"/>
              <a:gd name="connsiteY0" fmla="*/ 6096 h 12192"/>
              <a:gd name="connsiteX1" fmla="*/ 73152 w 73152"/>
              <a:gd name="connsiteY1" fmla="*/ 6096 h 12192"/>
            </a:gdLst>
            <a:ahLst/>
            <a:cxnLst>
              <a:cxn ang="0">
                <a:pos x="connsiteX0" y="connsiteY0"/>
              </a:cxn>
              <a:cxn ang="1">
                <a:pos x="connsiteX1" y="connsiteY1"/>
              </a:cxn>
            </a:cxnLst>
            <a:rect l="l" t="t" r="r" b="b"/>
            <a:pathLst>
              <a:path w="73152" h="12192">
                <a:moveTo>
                  <a:pt x="0" y="6096"/>
                </a:moveTo>
                <a:lnTo>
                  <a:pt x="73152" y="6096"/>
                </a:lnTo>
              </a:path>
            </a:pathLst>
          </a:custGeom>
          <a:ln w="12700">
            <a:solidFill>
              <a:srgbClr val="000000">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Freeform 3"/>
          <p:cNvSpPr/>
          <p:nvPr/>
        </p:nvSpPr>
        <p:spPr>
          <a:xfrm>
            <a:off x="1878965" y="3698748"/>
            <a:ext cx="2712720" cy="12192"/>
          </a:xfrm>
          <a:custGeom>
            <a:avLst/>
            <a:gdLst>
              <a:gd name="connsiteX0" fmla="*/ 0 w 2712720"/>
              <a:gd name="connsiteY0" fmla="*/ 0 h 12192"/>
              <a:gd name="connsiteX1" fmla="*/ 1356360 w 2712720"/>
              <a:gd name="connsiteY1" fmla="*/ 0 h 12192"/>
              <a:gd name="connsiteX2" fmla="*/ 2712720 w 2712720"/>
              <a:gd name="connsiteY2" fmla="*/ 0 h 12192"/>
              <a:gd name="connsiteX3" fmla="*/ 2712720 w 2712720"/>
              <a:gd name="connsiteY3" fmla="*/ 12192 h 12192"/>
              <a:gd name="connsiteX4" fmla="*/ 1356360 w 2712720"/>
              <a:gd name="connsiteY4" fmla="*/ 12192 h 12192"/>
              <a:gd name="connsiteX5" fmla="*/ 0 w 2712720"/>
              <a:gd name="connsiteY5" fmla="*/ 12192 h 12192"/>
              <a:gd name="connsiteX6" fmla="*/ 0 w 2712720"/>
              <a:gd name="connsiteY6" fmla="*/ 0 h 121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712720" h="12192">
                <a:moveTo>
                  <a:pt x="0" y="0"/>
                </a:moveTo>
                <a:lnTo>
                  <a:pt x="1356360" y="0"/>
                </a:lnTo>
                <a:lnTo>
                  <a:pt x="2712720" y="0"/>
                </a:lnTo>
                <a:lnTo>
                  <a:pt x="2712720" y="12192"/>
                </a:lnTo>
                <a:lnTo>
                  <a:pt x="1356360" y="12192"/>
                </a:lnTo>
                <a:lnTo>
                  <a:pt x="0" y="12192"/>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1878965" y="3988308"/>
            <a:ext cx="2319528" cy="12191"/>
          </a:xfrm>
          <a:custGeom>
            <a:avLst/>
            <a:gdLst>
              <a:gd name="connsiteX0" fmla="*/ 0 w 2319528"/>
              <a:gd name="connsiteY0" fmla="*/ 0 h 12191"/>
              <a:gd name="connsiteX1" fmla="*/ 1159764 w 2319528"/>
              <a:gd name="connsiteY1" fmla="*/ 0 h 12191"/>
              <a:gd name="connsiteX2" fmla="*/ 2319528 w 2319528"/>
              <a:gd name="connsiteY2" fmla="*/ 0 h 12191"/>
              <a:gd name="connsiteX3" fmla="*/ 2319528 w 2319528"/>
              <a:gd name="connsiteY3" fmla="*/ 12191 h 12191"/>
              <a:gd name="connsiteX4" fmla="*/ 1159764 w 2319528"/>
              <a:gd name="connsiteY4" fmla="*/ 12191 h 12191"/>
              <a:gd name="connsiteX5" fmla="*/ 0 w 2319528"/>
              <a:gd name="connsiteY5" fmla="*/ 12191 h 12191"/>
              <a:gd name="connsiteX6" fmla="*/ 0 w 2319528"/>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319528" h="12191">
                <a:moveTo>
                  <a:pt x="0" y="0"/>
                </a:moveTo>
                <a:lnTo>
                  <a:pt x="1159764" y="0"/>
                </a:lnTo>
                <a:lnTo>
                  <a:pt x="2319528" y="0"/>
                </a:lnTo>
                <a:lnTo>
                  <a:pt x="2319528" y="12191"/>
                </a:lnTo>
                <a:lnTo>
                  <a:pt x="1159764"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31859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7"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8" name="Picture 3"/>
          <p:cNvPicPr>
            <a:picLocks noChangeAspect="1" noChangeArrowheads="1"/>
          </p:cNvPicPr>
          <p:nvPr/>
        </p:nvPicPr>
        <p:blipFill>
          <a:blip r:embed="rId4"/>
          <a:srcRect/>
          <a:stretch>
            <a:fillRect/>
          </a:stretch>
        </p:blipFill>
        <p:spPr bwMode="auto">
          <a:xfrm>
            <a:off x="622300" y="3111500"/>
            <a:ext cx="901700" cy="647700"/>
          </a:xfrm>
          <a:prstGeom prst="rect">
            <a:avLst/>
          </a:prstGeom>
          <a:noFill/>
        </p:spPr>
      </p:pic>
      <p:pic>
        <p:nvPicPr>
          <p:cNvPr id="29" name="Picture 3"/>
          <p:cNvPicPr>
            <a:picLocks noChangeAspect="1" noChangeArrowheads="1"/>
          </p:cNvPicPr>
          <p:nvPr/>
        </p:nvPicPr>
        <p:blipFill>
          <a:blip r:embed="rId5"/>
          <a:srcRect/>
          <a:stretch>
            <a:fillRect/>
          </a:stretch>
        </p:blipFill>
        <p:spPr bwMode="auto">
          <a:xfrm>
            <a:off x="3721100" y="1117600"/>
            <a:ext cx="1752600" cy="355600"/>
          </a:xfrm>
          <a:prstGeom prst="rect">
            <a:avLst/>
          </a:prstGeom>
          <a:noFill/>
        </p:spPr>
      </p:pic>
      <p:pic>
        <p:nvPicPr>
          <p:cNvPr id="30" name="Picture 3"/>
          <p:cNvPicPr>
            <a:picLocks noChangeAspect="1" noChangeArrowheads="1"/>
          </p:cNvPicPr>
          <p:nvPr/>
        </p:nvPicPr>
        <p:blipFill>
          <a:blip r:embed="rId6"/>
          <a:srcRect/>
          <a:stretch>
            <a:fillRect/>
          </a:stretch>
        </p:blipFill>
        <p:spPr bwMode="auto">
          <a:xfrm>
            <a:off x="4483100" y="6616700"/>
            <a:ext cx="190500" cy="152400"/>
          </a:xfrm>
          <a:prstGeom prst="rect">
            <a:avLst/>
          </a:prstGeom>
          <a:noFill/>
        </p:spPr>
      </p:pic>
      <p:pic>
        <p:nvPicPr>
          <p:cNvPr id="31"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587500" y="2019300"/>
            <a:ext cx="6553200" cy="2476500"/>
          </a:xfrm>
          <a:prstGeom prst="rect">
            <a:avLst/>
          </a:prstGeom>
          <a:noFill/>
        </p:spPr>
        <p:txBody>
          <a:bodyPr wrap="none" lIns="0" tIns="0" rIns="0" rtlCol="0">
            <a:spAutoFit/>
          </a:bodyPr>
          <a:lstStyle/>
          <a:p>
            <a:pPr>
              <a:lnSpc>
                <a:spcPts val="2400"/>
              </a:lnSpc>
              <a:tabLst>
                <a:tab pos="177800" algn="l"/>
                <a:tab pos="279400" algn="l"/>
                <a:tab pos="355600" algn="l"/>
                <a:tab pos="469900" algn="l"/>
              </a:tabLst>
            </a:pPr>
            <a:r>
              <a:rPr lang="en-US" altLang="zh-CN" sz="1895" dirty="0" smtClean="0">
                <a:solidFill>
                  <a:srgbClr val="355DA5"/>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대학에서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설정한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시간표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입력기간만</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시간표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등록가능</a:t>
            </a:r>
          </a:p>
          <a:p>
            <a:pPr>
              <a:lnSpc>
                <a:spcPts val="1000"/>
              </a:lnSpc>
            </a:pPr>
            <a:endParaRPr lang="en-US" altLang="zh-CN" dirty="0" smtClean="0"/>
          </a:p>
          <a:p>
            <a:pPr>
              <a:lnSpc>
                <a:spcPts val="1000"/>
              </a:lnSpc>
            </a:pPr>
            <a:endParaRPr lang="en-US" altLang="zh-CN" dirty="0" smtClean="0"/>
          </a:p>
          <a:p>
            <a:pPr>
              <a:lnSpc>
                <a:spcPts val="2500"/>
              </a:lnSpc>
              <a:tabLst>
                <a:tab pos="177800" algn="l"/>
                <a:tab pos="279400" algn="l"/>
                <a:tab pos="355600" algn="l"/>
                <a:tab pos="469900" algn="l"/>
              </a:tabLst>
            </a:pPr>
            <a:r>
              <a:rPr lang="en-US" altLang="zh-CN" sz="1895" dirty="0" smtClean="0">
                <a:solidFill>
                  <a:srgbClr val="355DA5"/>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선발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학업시간표가</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등록되어있어야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가능</a:t>
            </a:r>
          </a:p>
          <a:p>
            <a:pPr>
              <a:lnSpc>
                <a:spcPts val="1800"/>
              </a:lnSpc>
              <a:tabLst>
                <a:tab pos="177800" algn="l"/>
                <a:tab pos="279400" algn="l"/>
                <a:tab pos="355600" algn="l"/>
                <a:tab pos="469900" algn="l"/>
              </a:tabLst>
            </a:pPr>
            <a:r>
              <a:rPr lang="en-US" altLang="zh-CN" dirty="0" smtClean="0"/>
              <a:t>	</a:t>
            </a:r>
            <a:r>
              <a:rPr lang="en-US" altLang="zh-CN" sz="1598" dirty="0" smtClean="0">
                <a:solidFill>
                  <a:srgbClr val="000000"/>
                </a:solidFill>
                <a:latin typeface="함초롬돋움" pitchFamily="18" charset="0"/>
                <a:cs typeface="함초롬돋움" pitchFamily="18" charset="0"/>
              </a:rPr>
              <a:t>※</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학기</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중은</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학기</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중</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수업시간표</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방학</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중은</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계절학기</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시간표</a:t>
            </a:r>
          </a:p>
          <a:p>
            <a:pPr>
              <a:lnSpc>
                <a:spcPts val="1000"/>
              </a:lnSpc>
            </a:pPr>
            <a:endParaRPr lang="en-US" altLang="zh-CN" dirty="0" smtClean="0"/>
          </a:p>
          <a:p>
            <a:pPr>
              <a:lnSpc>
                <a:spcPts val="1000"/>
              </a:lnSpc>
            </a:pPr>
            <a:endParaRPr lang="en-US" altLang="zh-CN" dirty="0" smtClean="0"/>
          </a:p>
          <a:p>
            <a:pPr>
              <a:lnSpc>
                <a:spcPts val="2600"/>
              </a:lnSpc>
              <a:tabLst>
                <a:tab pos="177800" algn="l"/>
                <a:tab pos="279400" algn="l"/>
                <a:tab pos="355600" algn="l"/>
                <a:tab pos="469900" algn="l"/>
              </a:tabLst>
            </a:pPr>
            <a:r>
              <a:rPr lang="en-US" altLang="zh-CN" sz="1895" dirty="0" smtClean="0">
                <a:solidFill>
                  <a:srgbClr val="355DA5"/>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학업시간표에</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등록한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시간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근로한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인정되지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않으며</a:t>
            </a:r>
          </a:p>
          <a:p>
            <a:pPr>
              <a:lnSpc>
                <a:spcPts val="2200"/>
              </a:lnSpc>
              <a:tabLst>
                <a:tab pos="177800" algn="l"/>
                <a:tab pos="279400" algn="l"/>
                <a:tab pos="355600" algn="l"/>
                <a:tab pos="469900" algn="l"/>
              </a:tabLst>
            </a:pPr>
            <a:r>
              <a:rPr lang="en-US" altLang="zh-CN" dirty="0" smtClean="0"/>
              <a:t>		</a:t>
            </a:r>
            <a:r>
              <a:rPr lang="en-US" altLang="zh-CN" sz="1895" dirty="0" smtClean="0">
                <a:solidFill>
                  <a:srgbClr val="0086CC"/>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입력</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또한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불가</a:t>
            </a:r>
          </a:p>
          <a:p>
            <a:pPr>
              <a:lnSpc>
                <a:spcPts val="1900"/>
              </a:lnSpc>
              <a:tabLst>
                <a:tab pos="177800" algn="l"/>
                <a:tab pos="279400" algn="l"/>
                <a:tab pos="355600" algn="l"/>
                <a:tab pos="4699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봉사유형의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경우</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등</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수업시간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인정되나</a:t>
            </a:r>
          </a:p>
          <a:p>
            <a:pPr>
              <a:lnSpc>
                <a:spcPts val="1900"/>
              </a:lnSpc>
              <a:tabLst>
                <a:tab pos="177800" algn="l"/>
                <a:tab pos="279400" algn="l"/>
                <a:tab pos="355600" algn="l"/>
                <a:tab pos="4699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소속대학</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담당자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또는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근로기관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담당자가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등록할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있음</a:t>
            </a:r>
          </a:p>
        </p:txBody>
      </p:sp>
      <p:sp>
        <p:nvSpPr>
          <p:cNvPr id="32" name="TextBox 1"/>
          <p:cNvSpPr txBox="1"/>
          <p:nvPr/>
        </p:nvSpPr>
        <p:spPr>
          <a:xfrm>
            <a:off x="812800" y="1930400"/>
            <a:ext cx="641201" cy="4406334"/>
          </a:xfrm>
          <a:prstGeom prst="rect">
            <a:avLst/>
          </a:prstGeom>
          <a:noFill/>
        </p:spPr>
        <p:txBody>
          <a:bodyPr wrap="none" lIns="0" tIns="0" rIns="0" rtlCol="0">
            <a:spAutoFit/>
          </a:bodyPr>
          <a:lstStyle/>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서약서및</a:t>
            </a:r>
          </a:p>
          <a:p>
            <a:pPr>
              <a:lnSpc>
                <a:spcPts val="12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사이버</a:t>
            </a:r>
            <a:r>
              <a:rPr lang="en-US" altLang="zh-CN" sz="996" dirty="0" smtClean="0">
                <a:latin typeface="Times New Roman" pitchFamily="18" charset="0"/>
                <a:cs typeface="Times New Roman" pitchFamily="18" charset="0"/>
              </a:rPr>
              <a:t> </a:t>
            </a:r>
            <a:r>
              <a:rPr lang="en-US" altLang="zh-CN" sz="996" dirty="0" smtClean="0">
                <a:solidFill>
                  <a:srgbClr val="7F7F7F"/>
                </a:solidFill>
                <a:latin typeface="함초롬돋움" pitchFamily="18" charset="0"/>
                <a:cs typeface="함초롬돋움" pitchFamily="18" charset="0"/>
              </a:rPr>
              <a:t>O.T</a:t>
            </a:r>
          </a:p>
          <a:p>
            <a:pPr>
              <a:lnSpc>
                <a:spcPts val="1000"/>
              </a:lnSpc>
            </a:pPr>
            <a:endParaRPr lang="en-US" altLang="zh-CN" dirty="0" smtClean="0"/>
          </a:p>
          <a:p>
            <a:pPr>
              <a:lnSpc>
                <a:spcPts val="1000"/>
              </a:lnSpc>
            </a:pPr>
            <a:endParaRPr lang="en-US" altLang="zh-CN" dirty="0" smtClean="0"/>
          </a:p>
          <a:p>
            <a:pPr>
              <a:lnSpc>
                <a:spcPts val="1300"/>
              </a:lnSpc>
              <a:tabLst>
                <a:tab pos="38100" algn="l"/>
                <a:tab pos="101600" algn="l"/>
                <a:tab pos="139700" algn="l"/>
              </a:tabLst>
            </a:pPr>
            <a:r>
              <a:rPr lang="en-US" altLang="zh-CN" dirty="0" smtClean="0"/>
              <a:t>		</a:t>
            </a:r>
            <a:endParaRPr lang="en-US" altLang="zh-CN" dirty="0" smtClean="0"/>
          </a:p>
          <a:p>
            <a:pPr>
              <a:lnSpc>
                <a:spcPts val="1300"/>
              </a:lnSpc>
              <a:tabLst>
                <a:tab pos="38100" algn="l"/>
                <a:tab pos="101600" algn="l"/>
                <a:tab pos="139700" algn="l"/>
              </a:tabLst>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업무</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계획서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교육</a:t>
            </a:r>
          </a:p>
          <a:p>
            <a:pPr>
              <a:lnSpc>
                <a:spcPts val="1200"/>
              </a:lnSpc>
              <a:tabLst>
                <a:tab pos="38100" algn="l"/>
                <a:tab pos="101600" algn="l"/>
                <a:tab pos="139700" algn="l"/>
              </a:tabLst>
            </a:pPr>
            <a:r>
              <a:rPr lang="en-US" altLang="zh-CN" sz="998" dirty="0" smtClean="0">
                <a:solidFill>
                  <a:srgbClr val="7F7F7F"/>
                </a:solidFill>
                <a:latin typeface="함초롬돋움" pitchFamily="18" charset="0"/>
                <a:cs typeface="함초롬돋움" pitchFamily="18" charset="0"/>
              </a:rPr>
              <a:t>이수보고서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입력</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89018" y="6655486"/>
            <a:ext cx="35941" cy="29095"/>
          </a:xfrm>
          <a:custGeom>
            <a:avLst/>
            <a:gdLst>
              <a:gd name="connsiteX0" fmla="*/ 0 w 35941"/>
              <a:gd name="connsiteY0" fmla="*/ 12077 h 29095"/>
              <a:gd name="connsiteX1" fmla="*/ 1651 w 35941"/>
              <a:gd name="connsiteY1" fmla="*/ 7060 h 29095"/>
              <a:gd name="connsiteX2" fmla="*/ 4953 w 35941"/>
              <a:gd name="connsiteY2" fmla="*/ 3441 h 29095"/>
              <a:gd name="connsiteX3" fmla="*/ 11938 w 35941"/>
              <a:gd name="connsiteY3" fmla="*/ 837 h 29095"/>
              <a:gd name="connsiteX4" fmla="*/ 17907 w 35941"/>
              <a:gd name="connsiteY4" fmla="*/ 0 h 29095"/>
              <a:gd name="connsiteX5" fmla="*/ 23876 w 35941"/>
              <a:gd name="connsiteY5" fmla="*/ 710 h 29095"/>
              <a:gd name="connsiteX6" fmla="*/ 30226 w 35941"/>
              <a:gd name="connsiteY6" fmla="*/ 2984 h 29095"/>
              <a:gd name="connsiteX7" fmla="*/ 34163 w 35941"/>
              <a:gd name="connsiteY7" fmla="*/ 6121 h 29095"/>
              <a:gd name="connsiteX8" fmla="*/ 35941 w 35941"/>
              <a:gd name="connsiteY8" fmla="*/ 10591 h 29095"/>
              <a:gd name="connsiteX9" fmla="*/ 32892 w 35941"/>
              <a:gd name="connsiteY9" fmla="*/ 19113 h 29095"/>
              <a:gd name="connsiteX10" fmla="*/ 21082 w 35941"/>
              <a:gd name="connsiteY10" fmla="*/ 29095 h 29095"/>
              <a:gd name="connsiteX11" fmla="*/ 5461 w 35941"/>
              <a:gd name="connsiteY11" fmla="*/ 21132 h 29095"/>
              <a:gd name="connsiteX12" fmla="*/ 0 w 35941"/>
              <a:gd name="connsiteY12" fmla="*/ 12077 h 290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35941" h="29095">
                <a:moveTo>
                  <a:pt x="0" y="12077"/>
                </a:moveTo>
                <a:cubicBezTo>
                  <a:pt x="0" y="10210"/>
                  <a:pt x="634" y="8534"/>
                  <a:pt x="1651" y="7060"/>
                </a:cubicBezTo>
                <a:cubicBezTo>
                  <a:pt x="2794" y="5588"/>
                  <a:pt x="3810" y="4381"/>
                  <a:pt x="4953" y="3441"/>
                </a:cubicBezTo>
                <a:cubicBezTo>
                  <a:pt x="7492" y="2272"/>
                  <a:pt x="9779" y="1396"/>
                  <a:pt x="11938" y="837"/>
                </a:cubicBezTo>
                <a:cubicBezTo>
                  <a:pt x="14096" y="279"/>
                  <a:pt x="16129" y="0"/>
                  <a:pt x="17907" y="0"/>
                </a:cubicBezTo>
                <a:cubicBezTo>
                  <a:pt x="19684" y="0"/>
                  <a:pt x="21716" y="241"/>
                  <a:pt x="23876" y="710"/>
                </a:cubicBezTo>
                <a:cubicBezTo>
                  <a:pt x="26034" y="1193"/>
                  <a:pt x="28194" y="1955"/>
                  <a:pt x="30226" y="2984"/>
                </a:cubicBezTo>
                <a:cubicBezTo>
                  <a:pt x="31750" y="3809"/>
                  <a:pt x="33146" y="4850"/>
                  <a:pt x="34163" y="6121"/>
                </a:cubicBezTo>
                <a:cubicBezTo>
                  <a:pt x="35305" y="7391"/>
                  <a:pt x="35941" y="8890"/>
                  <a:pt x="35941" y="10591"/>
                </a:cubicBezTo>
                <a:cubicBezTo>
                  <a:pt x="35941" y="13410"/>
                  <a:pt x="34925" y="16255"/>
                  <a:pt x="32892" y="19113"/>
                </a:cubicBezTo>
                <a:cubicBezTo>
                  <a:pt x="30861" y="21970"/>
                  <a:pt x="26923" y="25298"/>
                  <a:pt x="21082" y="29095"/>
                </a:cubicBezTo>
                <a:cubicBezTo>
                  <a:pt x="14223" y="26631"/>
                  <a:pt x="9016" y="23977"/>
                  <a:pt x="5461" y="21132"/>
                </a:cubicBezTo>
                <a:cubicBezTo>
                  <a:pt x="1904" y="18288"/>
                  <a:pt x="0" y="15264"/>
                  <a:pt x="0" y="1207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7601585" y="1639697"/>
            <a:ext cx="105029" cy="97408"/>
          </a:xfrm>
          <a:custGeom>
            <a:avLst/>
            <a:gdLst>
              <a:gd name="connsiteX0" fmla="*/ 7873 w 105029"/>
              <a:gd name="connsiteY0" fmla="*/ 0 h 97408"/>
              <a:gd name="connsiteX1" fmla="*/ 105029 w 105029"/>
              <a:gd name="connsiteY1" fmla="*/ 0 h 97408"/>
              <a:gd name="connsiteX2" fmla="*/ 104902 w 105029"/>
              <a:gd name="connsiteY2" fmla="*/ 2793 h 97408"/>
              <a:gd name="connsiteX3" fmla="*/ 104775 w 105029"/>
              <a:gd name="connsiteY3" fmla="*/ 8762 h 97408"/>
              <a:gd name="connsiteX4" fmla="*/ 104648 w 105029"/>
              <a:gd name="connsiteY4" fmla="*/ 14350 h 97408"/>
              <a:gd name="connsiteX5" fmla="*/ 104267 w 105029"/>
              <a:gd name="connsiteY5" fmla="*/ 20827 h 97408"/>
              <a:gd name="connsiteX6" fmla="*/ 93345 w 105029"/>
              <a:gd name="connsiteY6" fmla="*/ 46735 h 97408"/>
              <a:gd name="connsiteX7" fmla="*/ 72644 w 105029"/>
              <a:gd name="connsiteY7" fmla="*/ 68707 h 97408"/>
              <a:gd name="connsiteX8" fmla="*/ 48386 w 105029"/>
              <a:gd name="connsiteY8" fmla="*/ 85343 h 97408"/>
              <a:gd name="connsiteX9" fmla="*/ 25654 w 105029"/>
              <a:gd name="connsiteY9" fmla="*/ 91947 h 97408"/>
              <a:gd name="connsiteX10" fmla="*/ 25908 w 105029"/>
              <a:gd name="connsiteY10" fmla="*/ 91947 h 97408"/>
              <a:gd name="connsiteX11" fmla="*/ 20955 w 105029"/>
              <a:gd name="connsiteY11" fmla="*/ 97154 h 97408"/>
              <a:gd name="connsiteX12" fmla="*/ 17526 w 105029"/>
              <a:gd name="connsiteY12" fmla="*/ 97408 h 97408"/>
              <a:gd name="connsiteX13" fmla="*/ 11049 w 105029"/>
              <a:gd name="connsiteY13" fmla="*/ 94869 h 97408"/>
              <a:gd name="connsiteX14" fmla="*/ 7366 w 105029"/>
              <a:gd name="connsiteY14" fmla="*/ 90804 h 97408"/>
              <a:gd name="connsiteX15" fmla="*/ 6731 w 105029"/>
              <a:gd name="connsiteY15" fmla="*/ 89789 h 97408"/>
              <a:gd name="connsiteX16" fmla="*/ 0 w 105029"/>
              <a:gd name="connsiteY16" fmla="*/ 78866 h 97408"/>
              <a:gd name="connsiteX17" fmla="*/ 21844 w 105029"/>
              <a:gd name="connsiteY17" fmla="*/ 68325 h 97408"/>
              <a:gd name="connsiteX18" fmla="*/ 42418 w 105029"/>
              <a:gd name="connsiteY18" fmla="*/ 56260 h 97408"/>
              <a:gd name="connsiteX19" fmla="*/ 59055 w 105029"/>
              <a:gd name="connsiteY19" fmla="*/ 41782 h 97408"/>
              <a:gd name="connsiteX20" fmla="*/ 69722 w 105029"/>
              <a:gd name="connsiteY20" fmla="*/ 26542 h 97408"/>
              <a:gd name="connsiteX21" fmla="*/ 7873 w 105029"/>
              <a:gd name="connsiteY21" fmla="*/ 26542 h 97408"/>
              <a:gd name="connsiteX22" fmla="*/ 7873 w 105029"/>
              <a:gd name="connsiteY22" fmla="*/ 0 h 974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Lst>
            <a:rect l="l" t="t" r="r" b="b"/>
            <a:pathLst>
              <a:path w="105029" h="97408">
                <a:moveTo>
                  <a:pt x="7873" y="0"/>
                </a:moveTo>
                <a:lnTo>
                  <a:pt x="105029" y="0"/>
                </a:lnTo>
                <a:cubicBezTo>
                  <a:pt x="105029" y="0"/>
                  <a:pt x="105029" y="889"/>
                  <a:pt x="104902" y="2793"/>
                </a:cubicBezTo>
                <a:cubicBezTo>
                  <a:pt x="104902" y="4571"/>
                  <a:pt x="104775" y="6603"/>
                  <a:pt x="104775" y="8762"/>
                </a:cubicBezTo>
                <a:cubicBezTo>
                  <a:pt x="104775" y="10032"/>
                  <a:pt x="104775" y="11810"/>
                  <a:pt x="104648" y="14350"/>
                </a:cubicBezTo>
                <a:cubicBezTo>
                  <a:pt x="104648" y="16890"/>
                  <a:pt x="104521" y="19050"/>
                  <a:pt x="104267" y="20827"/>
                </a:cubicBezTo>
                <a:cubicBezTo>
                  <a:pt x="102742" y="30098"/>
                  <a:pt x="99186" y="38608"/>
                  <a:pt x="93345" y="46735"/>
                </a:cubicBezTo>
                <a:cubicBezTo>
                  <a:pt x="87630" y="54736"/>
                  <a:pt x="80772" y="62102"/>
                  <a:pt x="72644" y="68707"/>
                </a:cubicBezTo>
                <a:cubicBezTo>
                  <a:pt x="65151" y="75057"/>
                  <a:pt x="57022" y="80644"/>
                  <a:pt x="48386" y="85343"/>
                </a:cubicBezTo>
                <a:cubicBezTo>
                  <a:pt x="39623" y="89915"/>
                  <a:pt x="32131" y="92201"/>
                  <a:pt x="25654" y="91947"/>
                </a:cubicBezTo>
                <a:lnTo>
                  <a:pt x="25908" y="91947"/>
                </a:lnTo>
                <a:cubicBezTo>
                  <a:pt x="23622" y="95250"/>
                  <a:pt x="22098" y="97027"/>
                  <a:pt x="20955" y="97154"/>
                </a:cubicBezTo>
                <a:cubicBezTo>
                  <a:pt x="19939" y="97408"/>
                  <a:pt x="18796" y="97408"/>
                  <a:pt x="17526" y="97408"/>
                </a:cubicBezTo>
                <a:cubicBezTo>
                  <a:pt x="14986" y="97281"/>
                  <a:pt x="12827" y="96392"/>
                  <a:pt x="11049" y="94869"/>
                </a:cubicBezTo>
                <a:cubicBezTo>
                  <a:pt x="9398" y="93344"/>
                  <a:pt x="8128" y="91947"/>
                  <a:pt x="7366" y="90804"/>
                </a:cubicBezTo>
                <a:lnTo>
                  <a:pt x="6731" y="89789"/>
                </a:lnTo>
                <a:lnTo>
                  <a:pt x="0" y="78866"/>
                </a:lnTo>
                <a:cubicBezTo>
                  <a:pt x="7366" y="75438"/>
                  <a:pt x="14605" y="72008"/>
                  <a:pt x="21844" y="68325"/>
                </a:cubicBezTo>
                <a:cubicBezTo>
                  <a:pt x="29082" y="64769"/>
                  <a:pt x="35941" y="60705"/>
                  <a:pt x="42418" y="56260"/>
                </a:cubicBezTo>
                <a:cubicBezTo>
                  <a:pt x="48641" y="51942"/>
                  <a:pt x="54229" y="47116"/>
                  <a:pt x="59055" y="41782"/>
                </a:cubicBezTo>
                <a:cubicBezTo>
                  <a:pt x="64008" y="36448"/>
                  <a:pt x="67564" y="31369"/>
                  <a:pt x="69722" y="26542"/>
                </a:cubicBezTo>
                <a:lnTo>
                  <a:pt x="7873" y="26542"/>
                </a:lnTo>
                <a:lnTo>
                  <a:pt x="7873" y="0"/>
                </a:ln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7997952" y="1638554"/>
            <a:ext cx="97663" cy="68325"/>
          </a:xfrm>
          <a:custGeom>
            <a:avLst/>
            <a:gdLst>
              <a:gd name="connsiteX0" fmla="*/ 0 w 97663"/>
              <a:gd name="connsiteY0" fmla="*/ 0 h 68325"/>
              <a:gd name="connsiteX1" fmla="*/ 97663 w 97663"/>
              <a:gd name="connsiteY1" fmla="*/ 0 h 68325"/>
              <a:gd name="connsiteX2" fmla="*/ 97663 w 97663"/>
              <a:gd name="connsiteY2" fmla="*/ 31241 h 68325"/>
              <a:gd name="connsiteX3" fmla="*/ 96392 w 97663"/>
              <a:gd name="connsiteY3" fmla="*/ 48640 h 68325"/>
              <a:gd name="connsiteX4" fmla="*/ 90805 w 97663"/>
              <a:gd name="connsiteY4" fmla="*/ 68325 h 68325"/>
              <a:gd name="connsiteX5" fmla="*/ 59055 w 97663"/>
              <a:gd name="connsiteY5" fmla="*/ 68325 h 68325"/>
              <a:gd name="connsiteX6" fmla="*/ 64261 w 97663"/>
              <a:gd name="connsiteY6" fmla="*/ 44830 h 68325"/>
              <a:gd name="connsiteX7" fmla="*/ 65023 w 97663"/>
              <a:gd name="connsiteY7" fmla="*/ 28955 h 68325"/>
              <a:gd name="connsiteX8" fmla="*/ 65023 w 97663"/>
              <a:gd name="connsiteY8" fmla="*/ 26542 h 68325"/>
              <a:gd name="connsiteX9" fmla="*/ 0 w 97663"/>
              <a:gd name="connsiteY9" fmla="*/ 26542 h 68325"/>
              <a:gd name="connsiteX10" fmla="*/ 0 w 97663"/>
              <a:gd name="connsiteY10" fmla="*/ 0 h 68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97663" h="68325">
                <a:moveTo>
                  <a:pt x="0" y="0"/>
                </a:moveTo>
                <a:lnTo>
                  <a:pt x="97663" y="0"/>
                </a:lnTo>
                <a:lnTo>
                  <a:pt x="97663" y="31241"/>
                </a:lnTo>
                <a:cubicBezTo>
                  <a:pt x="97663" y="36956"/>
                  <a:pt x="97282" y="42798"/>
                  <a:pt x="96392" y="48640"/>
                </a:cubicBezTo>
                <a:cubicBezTo>
                  <a:pt x="95504" y="54482"/>
                  <a:pt x="93725" y="61086"/>
                  <a:pt x="90805" y="68325"/>
                </a:cubicBezTo>
                <a:lnTo>
                  <a:pt x="59055" y="68325"/>
                </a:lnTo>
                <a:cubicBezTo>
                  <a:pt x="61975" y="58801"/>
                  <a:pt x="63754" y="50926"/>
                  <a:pt x="64261" y="44830"/>
                </a:cubicBezTo>
                <a:cubicBezTo>
                  <a:pt x="64769" y="38607"/>
                  <a:pt x="65023" y="33401"/>
                  <a:pt x="65023" y="28955"/>
                </a:cubicBezTo>
                <a:lnTo>
                  <a:pt x="65023" y="26542"/>
                </a:lnTo>
                <a:lnTo>
                  <a:pt x="0" y="26542"/>
                </a:lnTo>
                <a:lnTo>
                  <a:pt x="0" y="0"/>
                </a:ln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8307704" y="1629409"/>
            <a:ext cx="32639" cy="184022"/>
          </a:xfrm>
          <a:custGeom>
            <a:avLst/>
            <a:gdLst>
              <a:gd name="connsiteX0" fmla="*/ 6222 w 32639"/>
              <a:gd name="connsiteY0" fmla="*/ 0 h 184022"/>
              <a:gd name="connsiteX1" fmla="*/ 11811 w 32639"/>
              <a:gd name="connsiteY1" fmla="*/ 127 h 184022"/>
              <a:gd name="connsiteX2" fmla="*/ 20701 w 32639"/>
              <a:gd name="connsiteY2" fmla="*/ 1778 h 184022"/>
              <a:gd name="connsiteX3" fmla="*/ 29337 w 32639"/>
              <a:gd name="connsiteY3" fmla="*/ 7620 h 184022"/>
              <a:gd name="connsiteX4" fmla="*/ 32639 w 32639"/>
              <a:gd name="connsiteY4" fmla="*/ 16891 h 184022"/>
              <a:gd name="connsiteX5" fmla="*/ 32639 w 32639"/>
              <a:gd name="connsiteY5" fmla="*/ 184022 h 184022"/>
              <a:gd name="connsiteX6" fmla="*/ 0 w 32639"/>
              <a:gd name="connsiteY6" fmla="*/ 184022 h 184022"/>
              <a:gd name="connsiteX7" fmla="*/ 0 w 32639"/>
              <a:gd name="connsiteY7" fmla="*/ 508 h 184022"/>
              <a:gd name="connsiteX8" fmla="*/ 6222 w 32639"/>
              <a:gd name="connsiteY8" fmla="*/ 0 h 1840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9" h="184022">
                <a:moveTo>
                  <a:pt x="6222" y="0"/>
                </a:moveTo>
                <a:cubicBezTo>
                  <a:pt x="8128" y="0"/>
                  <a:pt x="10033" y="0"/>
                  <a:pt x="11811" y="127"/>
                </a:cubicBezTo>
                <a:cubicBezTo>
                  <a:pt x="15240" y="380"/>
                  <a:pt x="18288" y="889"/>
                  <a:pt x="20701" y="1778"/>
                </a:cubicBezTo>
                <a:cubicBezTo>
                  <a:pt x="24257" y="3302"/>
                  <a:pt x="27178" y="5207"/>
                  <a:pt x="29337" y="7620"/>
                </a:cubicBezTo>
                <a:cubicBezTo>
                  <a:pt x="31496" y="10033"/>
                  <a:pt x="32639" y="13080"/>
                  <a:pt x="32639" y="16891"/>
                </a:cubicBezTo>
                <a:lnTo>
                  <a:pt x="32639" y="184022"/>
                </a:lnTo>
                <a:lnTo>
                  <a:pt x="0" y="184022"/>
                </a:lnTo>
                <a:lnTo>
                  <a:pt x="0" y="508"/>
                </a:lnTo>
                <a:cubicBezTo>
                  <a:pt x="2159" y="254"/>
                  <a:pt x="4191" y="127"/>
                  <a:pt x="6222"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7539227" y="1629409"/>
            <a:ext cx="32639" cy="184022"/>
          </a:xfrm>
          <a:custGeom>
            <a:avLst/>
            <a:gdLst>
              <a:gd name="connsiteX0" fmla="*/ 6096 w 32639"/>
              <a:gd name="connsiteY0" fmla="*/ 0 h 184022"/>
              <a:gd name="connsiteX1" fmla="*/ 11684 w 32639"/>
              <a:gd name="connsiteY1" fmla="*/ 127 h 184022"/>
              <a:gd name="connsiteX2" fmla="*/ 20701 w 32639"/>
              <a:gd name="connsiteY2" fmla="*/ 1778 h 184022"/>
              <a:gd name="connsiteX3" fmla="*/ 29337 w 32639"/>
              <a:gd name="connsiteY3" fmla="*/ 7620 h 184022"/>
              <a:gd name="connsiteX4" fmla="*/ 32639 w 32639"/>
              <a:gd name="connsiteY4" fmla="*/ 16891 h 184022"/>
              <a:gd name="connsiteX5" fmla="*/ 32639 w 32639"/>
              <a:gd name="connsiteY5" fmla="*/ 184022 h 184022"/>
              <a:gd name="connsiteX6" fmla="*/ 0 w 32639"/>
              <a:gd name="connsiteY6" fmla="*/ 184022 h 184022"/>
              <a:gd name="connsiteX7" fmla="*/ 0 w 32639"/>
              <a:gd name="connsiteY7" fmla="*/ 508 h 184022"/>
              <a:gd name="connsiteX8" fmla="*/ 6096 w 32639"/>
              <a:gd name="connsiteY8" fmla="*/ 0 h 1840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9" h="184022">
                <a:moveTo>
                  <a:pt x="6096" y="0"/>
                </a:moveTo>
                <a:cubicBezTo>
                  <a:pt x="8128" y="0"/>
                  <a:pt x="10034" y="0"/>
                  <a:pt x="11684" y="127"/>
                </a:cubicBezTo>
                <a:cubicBezTo>
                  <a:pt x="15240" y="380"/>
                  <a:pt x="18288" y="889"/>
                  <a:pt x="20701" y="1778"/>
                </a:cubicBezTo>
                <a:cubicBezTo>
                  <a:pt x="24257" y="3302"/>
                  <a:pt x="27178" y="5207"/>
                  <a:pt x="29337" y="7620"/>
                </a:cubicBezTo>
                <a:cubicBezTo>
                  <a:pt x="31496" y="10033"/>
                  <a:pt x="32639" y="13080"/>
                  <a:pt x="32639" y="16891"/>
                </a:cubicBezTo>
                <a:lnTo>
                  <a:pt x="32639" y="184022"/>
                </a:lnTo>
                <a:lnTo>
                  <a:pt x="0" y="184022"/>
                </a:lnTo>
                <a:lnTo>
                  <a:pt x="0" y="508"/>
                </a:lnTo>
                <a:cubicBezTo>
                  <a:pt x="2159" y="254"/>
                  <a:pt x="4191" y="127"/>
                  <a:pt x="6096"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8111236" y="1626997"/>
            <a:ext cx="58801" cy="139319"/>
          </a:xfrm>
          <a:custGeom>
            <a:avLst/>
            <a:gdLst>
              <a:gd name="connsiteX0" fmla="*/ 11810 w 58801"/>
              <a:gd name="connsiteY0" fmla="*/ 0 h 139319"/>
              <a:gd name="connsiteX1" fmla="*/ 20573 w 58801"/>
              <a:gd name="connsiteY1" fmla="*/ 1523 h 139319"/>
              <a:gd name="connsiteX2" fmla="*/ 29464 w 58801"/>
              <a:gd name="connsiteY2" fmla="*/ 7365 h 139319"/>
              <a:gd name="connsiteX3" fmla="*/ 32639 w 58801"/>
              <a:gd name="connsiteY3" fmla="*/ 17017 h 139319"/>
              <a:gd name="connsiteX4" fmla="*/ 32639 w 58801"/>
              <a:gd name="connsiteY4" fmla="*/ 48132 h 139319"/>
              <a:gd name="connsiteX5" fmla="*/ 58039 w 58801"/>
              <a:gd name="connsiteY5" fmla="*/ 48132 h 139319"/>
              <a:gd name="connsiteX6" fmla="*/ 58801 w 58801"/>
              <a:gd name="connsiteY6" fmla="*/ 61848 h 139319"/>
              <a:gd name="connsiteX7" fmla="*/ 55371 w 58801"/>
              <a:gd name="connsiteY7" fmla="*/ 70103 h 139319"/>
              <a:gd name="connsiteX8" fmla="*/ 48895 w 58801"/>
              <a:gd name="connsiteY8" fmla="*/ 74294 h 139319"/>
              <a:gd name="connsiteX9" fmla="*/ 44195 w 58801"/>
              <a:gd name="connsiteY9" fmla="*/ 74929 h 139319"/>
              <a:gd name="connsiteX10" fmla="*/ 32639 w 58801"/>
              <a:gd name="connsiteY10" fmla="*/ 74929 h 139319"/>
              <a:gd name="connsiteX11" fmla="*/ 32639 w 58801"/>
              <a:gd name="connsiteY11" fmla="*/ 139319 h 139319"/>
              <a:gd name="connsiteX12" fmla="*/ 0 w 58801"/>
              <a:gd name="connsiteY12" fmla="*/ 139319 h 139319"/>
              <a:gd name="connsiteX13" fmla="*/ 0 w 58801"/>
              <a:gd name="connsiteY13" fmla="*/ 761 h 139319"/>
              <a:gd name="connsiteX14" fmla="*/ 11810 w 58801"/>
              <a:gd name="connsiteY14" fmla="*/ 0 h 1393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58801" h="139319">
                <a:moveTo>
                  <a:pt x="11810" y="0"/>
                </a:moveTo>
                <a:cubicBezTo>
                  <a:pt x="15367" y="127"/>
                  <a:pt x="18288" y="634"/>
                  <a:pt x="20573" y="1523"/>
                </a:cubicBezTo>
                <a:cubicBezTo>
                  <a:pt x="24383" y="2920"/>
                  <a:pt x="27305" y="4825"/>
                  <a:pt x="29464" y="7365"/>
                </a:cubicBezTo>
                <a:cubicBezTo>
                  <a:pt x="31495" y="9778"/>
                  <a:pt x="32639" y="12953"/>
                  <a:pt x="32639" y="17017"/>
                </a:cubicBezTo>
                <a:lnTo>
                  <a:pt x="32639" y="48132"/>
                </a:lnTo>
                <a:lnTo>
                  <a:pt x="58039" y="48132"/>
                </a:lnTo>
                <a:cubicBezTo>
                  <a:pt x="59055" y="53847"/>
                  <a:pt x="59308" y="58419"/>
                  <a:pt x="58801" y="61848"/>
                </a:cubicBezTo>
                <a:cubicBezTo>
                  <a:pt x="58293" y="65150"/>
                  <a:pt x="57150" y="67944"/>
                  <a:pt x="55371" y="70103"/>
                </a:cubicBezTo>
                <a:cubicBezTo>
                  <a:pt x="53340" y="72389"/>
                  <a:pt x="51181" y="73786"/>
                  <a:pt x="48895" y="74294"/>
                </a:cubicBezTo>
                <a:cubicBezTo>
                  <a:pt x="46481" y="74675"/>
                  <a:pt x="44958" y="74929"/>
                  <a:pt x="44195" y="74929"/>
                </a:cubicBezTo>
                <a:lnTo>
                  <a:pt x="32639" y="74929"/>
                </a:lnTo>
                <a:lnTo>
                  <a:pt x="32639" y="139319"/>
                </a:lnTo>
                <a:lnTo>
                  <a:pt x="0" y="139319"/>
                </a:lnTo>
                <a:lnTo>
                  <a:pt x="0" y="761"/>
                </a:lnTo>
                <a:cubicBezTo>
                  <a:pt x="4318" y="127"/>
                  <a:pt x="8255" y="-127"/>
                  <a:pt x="1181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7726044" y="1626997"/>
            <a:ext cx="59944" cy="137032"/>
          </a:xfrm>
          <a:custGeom>
            <a:avLst/>
            <a:gdLst>
              <a:gd name="connsiteX0" fmla="*/ 11811 w 59944"/>
              <a:gd name="connsiteY0" fmla="*/ 0 h 137032"/>
              <a:gd name="connsiteX1" fmla="*/ 20574 w 59944"/>
              <a:gd name="connsiteY1" fmla="*/ 1523 h 137032"/>
              <a:gd name="connsiteX2" fmla="*/ 29464 w 59944"/>
              <a:gd name="connsiteY2" fmla="*/ 7365 h 137032"/>
              <a:gd name="connsiteX3" fmla="*/ 32639 w 59944"/>
              <a:gd name="connsiteY3" fmla="*/ 17017 h 137032"/>
              <a:gd name="connsiteX4" fmla="*/ 32639 w 59944"/>
              <a:gd name="connsiteY4" fmla="*/ 42544 h 137032"/>
              <a:gd name="connsiteX5" fmla="*/ 59182 w 59944"/>
              <a:gd name="connsiteY5" fmla="*/ 42544 h 137032"/>
              <a:gd name="connsiteX6" fmla="*/ 59944 w 59944"/>
              <a:gd name="connsiteY6" fmla="*/ 56133 h 137032"/>
              <a:gd name="connsiteX7" fmla="*/ 56515 w 59944"/>
              <a:gd name="connsiteY7" fmla="*/ 64515 h 137032"/>
              <a:gd name="connsiteX8" fmla="*/ 50038 w 59944"/>
              <a:gd name="connsiteY8" fmla="*/ 68707 h 137032"/>
              <a:gd name="connsiteX9" fmla="*/ 45339 w 59944"/>
              <a:gd name="connsiteY9" fmla="*/ 69341 h 137032"/>
              <a:gd name="connsiteX10" fmla="*/ 32639 w 59944"/>
              <a:gd name="connsiteY10" fmla="*/ 69341 h 137032"/>
              <a:gd name="connsiteX11" fmla="*/ 32639 w 59944"/>
              <a:gd name="connsiteY11" fmla="*/ 137032 h 137032"/>
              <a:gd name="connsiteX12" fmla="*/ 0 w 59944"/>
              <a:gd name="connsiteY12" fmla="*/ 137032 h 137032"/>
              <a:gd name="connsiteX13" fmla="*/ 0 w 59944"/>
              <a:gd name="connsiteY13" fmla="*/ 761 h 137032"/>
              <a:gd name="connsiteX14" fmla="*/ 11811 w 59944"/>
              <a:gd name="connsiteY14" fmla="*/ 0 h 13703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59944" h="137032">
                <a:moveTo>
                  <a:pt x="11811" y="0"/>
                </a:moveTo>
                <a:cubicBezTo>
                  <a:pt x="15367" y="127"/>
                  <a:pt x="18288" y="634"/>
                  <a:pt x="20574" y="1523"/>
                </a:cubicBezTo>
                <a:cubicBezTo>
                  <a:pt x="24384" y="2920"/>
                  <a:pt x="27432" y="4825"/>
                  <a:pt x="29464" y="7365"/>
                </a:cubicBezTo>
                <a:cubicBezTo>
                  <a:pt x="31622" y="9778"/>
                  <a:pt x="32639" y="12953"/>
                  <a:pt x="32639" y="17017"/>
                </a:cubicBezTo>
                <a:lnTo>
                  <a:pt x="32639" y="42544"/>
                </a:lnTo>
                <a:lnTo>
                  <a:pt x="59182" y="42544"/>
                </a:lnTo>
                <a:cubicBezTo>
                  <a:pt x="60198" y="48259"/>
                  <a:pt x="60452" y="52831"/>
                  <a:pt x="59944" y="56133"/>
                </a:cubicBezTo>
                <a:cubicBezTo>
                  <a:pt x="59436" y="59562"/>
                  <a:pt x="58293" y="62357"/>
                  <a:pt x="56515" y="64515"/>
                </a:cubicBezTo>
                <a:cubicBezTo>
                  <a:pt x="54482" y="66801"/>
                  <a:pt x="52324" y="68198"/>
                  <a:pt x="50038" y="68707"/>
                </a:cubicBezTo>
                <a:cubicBezTo>
                  <a:pt x="47625" y="69088"/>
                  <a:pt x="46101" y="69341"/>
                  <a:pt x="45339" y="69341"/>
                </a:cubicBezTo>
                <a:lnTo>
                  <a:pt x="32639" y="69341"/>
                </a:lnTo>
                <a:lnTo>
                  <a:pt x="32639" y="137032"/>
                </a:lnTo>
                <a:lnTo>
                  <a:pt x="0" y="137032"/>
                </a:lnTo>
                <a:lnTo>
                  <a:pt x="0" y="761"/>
                </a:lnTo>
                <a:cubicBezTo>
                  <a:pt x="4318" y="127"/>
                  <a:pt x="8255" y="-127"/>
                  <a:pt x="11811"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7217791" y="1626997"/>
            <a:ext cx="161670" cy="101219"/>
          </a:xfrm>
          <a:custGeom>
            <a:avLst/>
            <a:gdLst>
              <a:gd name="connsiteX0" fmla="*/ 140843 w 161670"/>
              <a:gd name="connsiteY0" fmla="*/ 0 h 101219"/>
              <a:gd name="connsiteX1" fmla="*/ 149605 w 161670"/>
              <a:gd name="connsiteY1" fmla="*/ 1523 h 101219"/>
              <a:gd name="connsiteX2" fmla="*/ 158495 w 161670"/>
              <a:gd name="connsiteY2" fmla="*/ 7365 h 101219"/>
              <a:gd name="connsiteX3" fmla="*/ 161670 w 161670"/>
              <a:gd name="connsiteY3" fmla="*/ 17017 h 101219"/>
              <a:gd name="connsiteX4" fmla="*/ 161670 w 161670"/>
              <a:gd name="connsiteY4" fmla="*/ 101219 h 101219"/>
              <a:gd name="connsiteX5" fmla="*/ 129032 w 161670"/>
              <a:gd name="connsiteY5" fmla="*/ 101219 h 101219"/>
              <a:gd name="connsiteX6" fmla="*/ 129032 w 161670"/>
              <a:gd name="connsiteY6" fmla="*/ 64642 h 101219"/>
              <a:gd name="connsiteX7" fmla="*/ 100965 w 161670"/>
              <a:gd name="connsiteY7" fmla="*/ 64642 h 101219"/>
              <a:gd name="connsiteX8" fmla="*/ 100965 w 161670"/>
              <a:gd name="connsiteY8" fmla="*/ 54990 h 101219"/>
              <a:gd name="connsiteX9" fmla="*/ 97028 w 161670"/>
              <a:gd name="connsiteY9" fmla="*/ 71500 h 101219"/>
              <a:gd name="connsiteX10" fmla="*/ 86232 w 161670"/>
              <a:gd name="connsiteY10" fmla="*/ 86232 h 101219"/>
              <a:gd name="connsiteX11" fmla="*/ 70230 w 161670"/>
              <a:gd name="connsiteY11" fmla="*/ 96139 h 101219"/>
              <a:gd name="connsiteX12" fmla="*/ 50545 w 161670"/>
              <a:gd name="connsiteY12" fmla="*/ 99821 h 101219"/>
              <a:gd name="connsiteX13" fmla="*/ 30606 w 161670"/>
              <a:gd name="connsiteY13" fmla="*/ 96139 h 101219"/>
              <a:gd name="connsiteX14" fmla="*/ 14732 w 161670"/>
              <a:gd name="connsiteY14" fmla="*/ 86232 h 101219"/>
              <a:gd name="connsiteX15" fmla="*/ 3936 w 161670"/>
              <a:gd name="connsiteY15" fmla="*/ 71500 h 101219"/>
              <a:gd name="connsiteX16" fmla="*/ 0 w 161670"/>
              <a:gd name="connsiteY16" fmla="*/ 53339 h 101219"/>
              <a:gd name="connsiteX17" fmla="*/ 3936 w 161670"/>
              <a:gd name="connsiteY17" fmla="*/ 35940 h 101219"/>
              <a:gd name="connsiteX18" fmla="*/ 14732 w 161670"/>
              <a:gd name="connsiteY18" fmla="*/ 21208 h 101219"/>
              <a:gd name="connsiteX19" fmla="*/ 30606 w 161670"/>
              <a:gd name="connsiteY19" fmla="*/ 11048 h 101219"/>
              <a:gd name="connsiteX20" fmla="*/ 50545 w 161670"/>
              <a:gd name="connsiteY20" fmla="*/ 7111 h 101219"/>
              <a:gd name="connsiteX21" fmla="*/ 70230 w 161670"/>
              <a:gd name="connsiteY21" fmla="*/ 11048 h 101219"/>
              <a:gd name="connsiteX22" fmla="*/ 86232 w 161670"/>
              <a:gd name="connsiteY22" fmla="*/ 21208 h 101219"/>
              <a:gd name="connsiteX23" fmla="*/ 97028 w 161670"/>
              <a:gd name="connsiteY23" fmla="*/ 35940 h 101219"/>
              <a:gd name="connsiteX24" fmla="*/ 100965 w 161670"/>
              <a:gd name="connsiteY24" fmla="*/ 51815 h 101219"/>
              <a:gd name="connsiteX25" fmla="*/ 100965 w 161670"/>
              <a:gd name="connsiteY25" fmla="*/ 38100 h 101219"/>
              <a:gd name="connsiteX26" fmla="*/ 129032 w 161670"/>
              <a:gd name="connsiteY26" fmla="*/ 38100 h 101219"/>
              <a:gd name="connsiteX27" fmla="*/ 129032 w 161670"/>
              <a:gd name="connsiteY27" fmla="*/ 761 h 101219"/>
              <a:gd name="connsiteX28" fmla="*/ 140843 w 161670"/>
              <a:gd name="connsiteY28" fmla="*/ 0 h 1012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Lst>
            <a:rect l="l" t="t" r="r" b="b"/>
            <a:pathLst>
              <a:path w="161670" h="101219">
                <a:moveTo>
                  <a:pt x="140843" y="0"/>
                </a:moveTo>
                <a:cubicBezTo>
                  <a:pt x="144398" y="127"/>
                  <a:pt x="147320" y="634"/>
                  <a:pt x="149605" y="1523"/>
                </a:cubicBezTo>
                <a:cubicBezTo>
                  <a:pt x="153416" y="2920"/>
                  <a:pt x="156336" y="4825"/>
                  <a:pt x="158495" y="7365"/>
                </a:cubicBezTo>
                <a:cubicBezTo>
                  <a:pt x="160528" y="9778"/>
                  <a:pt x="161670" y="12953"/>
                  <a:pt x="161670" y="17017"/>
                </a:cubicBezTo>
                <a:lnTo>
                  <a:pt x="161670" y="101219"/>
                </a:lnTo>
                <a:lnTo>
                  <a:pt x="129032" y="101219"/>
                </a:lnTo>
                <a:lnTo>
                  <a:pt x="129032" y="64642"/>
                </a:lnTo>
                <a:lnTo>
                  <a:pt x="100965" y="64642"/>
                </a:lnTo>
                <a:lnTo>
                  <a:pt x="100965" y="54990"/>
                </a:lnTo>
                <a:cubicBezTo>
                  <a:pt x="100838" y="60832"/>
                  <a:pt x="99440" y="66293"/>
                  <a:pt x="97028" y="71500"/>
                </a:cubicBezTo>
                <a:cubicBezTo>
                  <a:pt x="94360" y="77089"/>
                  <a:pt x="90678" y="81914"/>
                  <a:pt x="86232" y="86232"/>
                </a:cubicBezTo>
                <a:cubicBezTo>
                  <a:pt x="81660" y="90423"/>
                  <a:pt x="76326" y="93725"/>
                  <a:pt x="70230" y="96139"/>
                </a:cubicBezTo>
                <a:cubicBezTo>
                  <a:pt x="64134" y="98551"/>
                  <a:pt x="57657" y="99821"/>
                  <a:pt x="50545" y="99821"/>
                </a:cubicBezTo>
                <a:cubicBezTo>
                  <a:pt x="43306" y="99821"/>
                  <a:pt x="36703" y="98551"/>
                  <a:pt x="30606" y="96139"/>
                </a:cubicBezTo>
                <a:cubicBezTo>
                  <a:pt x="24510" y="93725"/>
                  <a:pt x="19303" y="90423"/>
                  <a:pt x="14732" y="86232"/>
                </a:cubicBezTo>
                <a:cubicBezTo>
                  <a:pt x="10159" y="81914"/>
                  <a:pt x="6476" y="77089"/>
                  <a:pt x="3936" y="71500"/>
                </a:cubicBezTo>
                <a:cubicBezTo>
                  <a:pt x="1396" y="65912"/>
                  <a:pt x="0" y="59816"/>
                  <a:pt x="0" y="53339"/>
                </a:cubicBezTo>
                <a:cubicBezTo>
                  <a:pt x="0" y="47243"/>
                  <a:pt x="1396" y="41401"/>
                  <a:pt x="3936" y="35940"/>
                </a:cubicBezTo>
                <a:cubicBezTo>
                  <a:pt x="6476" y="30352"/>
                  <a:pt x="10032" y="25400"/>
                  <a:pt x="14732" y="21208"/>
                </a:cubicBezTo>
                <a:cubicBezTo>
                  <a:pt x="19176" y="17017"/>
                  <a:pt x="24510" y="13589"/>
                  <a:pt x="30606" y="11048"/>
                </a:cubicBezTo>
                <a:cubicBezTo>
                  <a:pt x="36703" y="8381"/>
                  <a:pt x="43433" y="7111"/>
                  <a:pt x="50545" y="7111"/>
                </a:cubicBezTo>
                <a:cubicBezTo>
                  <a:pt x="57530" y="7111"/>
                  <a:pt x="64134" y="8381"/>
                  <a:pt x="70230" y="11048"/>
                </a:cubicBezTo>
                <a:cubicBezTo>
                  <a:pt x="76453" y="13589"/>
                  <a:pt x="81660" y="17017"/>
                  <a:pt x="86232" y="21208"/>
                </a:cubicBezTo>
                <a:cubicBezTo>
                  <a:pt x="90805" y="25400"/>
                  <a:pt x="94360" y="30352"/>
                  <a:pt x="97028" y="35940"/>
                </a:cubicBezTo>
                <a:cubicBezTo>
                  <a:pt x="99567" y="41020"/>
                  <a:pt x="100838" y="46354"/>
                  <a:pt x="100965" y="51815"/>
                </a:cubicBezTo>
                <a:lnTo>
                  <a:pt x="100965" y="38100"/>
                </a:lnTo>
                <a:lnTo>
                  <a:pt x="129032" y="38100"/>
                </a:lnTo>
                <a:lnTo>
                  <a:pt x="129032" y="761"/>
                </a:lnTo>
                <a:cubicBezTo>
                  <a:pt x="133350" y="127"/>
                  <a:pt x="137286" y="-127"/>
                  <a:pt x="140843"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7145401" y="1626997"/>
            <a:ext cx="59943" cy="110108"/>
          </a:xfrm>
          <a:custGeom>
            <a:avLst/>
            <a:gdLst>
              <a:gd name="connsiteX0" fmla="*/ 11810 w 59943"/>
              <a:gd name="connsiteY0" fmla="*/ 0 h 110108"/>
              <a:gd name="connsiteX1" fmla="*/ 20573 w 59943"/>
              <a:gd name="connsiteY1" fmla="*/ 1523 h 110108"/>
              <a:gd name="connsiteX2" fmla="*/ 29464 w 59943"/>
              <a:gd name="connsiteY2" fmla="*/ 7365 h 110108"/>
              <a:gd name="connsiteX3" fmla="*/ 32639 w 59943"/>
              <a:gd name="connsiteY3" fmla="*/ 17017 h 110108"/>
              <a:gd name="connsiteX4" fmla="*/ 32639 w 59943"/>
              <a:gd name="connsiteY4" fmla="*/ 41401 h 110108"/>
              <a:gd name="connsiteX5" fmla="*/ 59182 w 59943"/>
              <a:gd name="connsiteY5" fmla="*/ 41401 h 110108"/>
              <a:gd name="connsiteX6" fmla="*/ 59943 w 59943"/>
              <a:gd name="connsiteY6" fmla="*/ 55117 h 110108"/>
              <a:gd name="connsiteX7" fmla="*/ 56515 w 59943"/>
              <a:gd name="connsiteY7" fmla="*/ 63372 h 110108"/>
              <a:gd name="connsiteX8" fmla="*/ 50038 w 59943"/>
              <a:gd name="connsiteY8" fmla="*/ 67563 h 110108"/>
              <a:gd name="connsiteX9" fmla="*/ 45339 w 59943"/>
              <a:gd name="connsiteY9" fmla="*/ 68198 h 110108"/>
              <a:gd name="connsiteX10" fmla="*/ 32639 w 59943"/>
              <a:gd name="connsiteY10" fmla="*/ 68198 h 110108"/>
              <a:gd name="connsiteX11" fmla="*/ 32639 w 59943"/>
              <a:gd name="connsiteY11" fmla="*/ 110108 h 110108"/>
              <a:gd name="connsiteX12" fmla="*/ 0 w 59943"/>
              <a:gd name="connsiteY12" fmla="*/ 110108 h 110108"/>
              <a:gd name="connsiteX13" fmla="*/ 0 w 59943"/>
              <a:gd name="connsiteY13" fmla="*/ 761 h 110108"/>
              <a:gd name="connsiteX14" fmla="*/ 11810 w 59943"/>
              <a:gd name="connsiteY14" fmla="*/ 0 h 1101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59943" h="110108">
                <a:moveTo>
                  <a:pt x="11810" y="0"/>
                </a:moveTo>
                <a:cubicBezTo>
                  <a:pt x="15366" y="127"/>
                  <a:pt x="18288" y="634"/>
                  <a:pt x="20573" y="1523"/>
                </a:cubicBezTo>
                <a:cubicBezTo>
                  <a:pt x="24383" y="2920"/>
                  <a:pt x="27432" y="4825"/>
                  <a:pt x="29464" y="7365"/>
                </a:cubicBezTo>
                <a:cubicBezTo>
                  <a:pt x="31495" y="9778"/>
                  <a:pt x="32639" y="12953"/>
                  <a:pt x="32639" y="17017"/>
                </a:cubicBezTo>
                <a:lnTo>
                  <a:pt x="32639" y="41401"/>
                </a:lnTo>
                <a:lnTo>
                  <a:pt x="59182" y="41401"/>
                </a:lnTo>
                <a:cubicBezTo>
                  <a:pt x="60197" y="47116"/>
                  <a:pt x="60452" y="51689"/>
                  <a:pt x="59943" y="55117"/>
                </a:cubicBezTo>
                <a:cubicBezTo>
                  <a:pt x="59435" y="58419"/>
                  <a:pt x="58293" y="61213"/>
                  <a:pt x="56515" y="63372"/>
                </a:cubicBezTo>
                <a:cubicBezTo>
                  <a:pt x="54483" y="65658"/>
                  <a:pt x="52323" y="67055"/>
                  <a:pt x="50038" y="67563"/>
                </a:cubicBezTo>
                <a:cubicBezTo>
                  <a:pt x="47625" y="67944"/>
                  <a:pt x="46101" y="68198"/>
                  <a:pt x="45339" y="68198"/>
                </a:cubicBezTo>
                <a:lnTo>
                  <a:pt x="32639" y="68198"/>
                </a:lnTo>
                <a:lnTo>
                  <a:pt x="32639" y="110108"/>
                </a:lnTo>
                <a:lnTo>
                  <a:pt x="0" y="110108"/>
                </a:lnTo>
                <a:lnTo>
                  <a:pt x="0" y="761"/>
                </a:lnTo>
                <a:cubicBezTo>
                  <a:pt x="4318" y="127"/>
                  <a:pt x="8255" y="-127"/>
                  <a:pt x="1181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7022084" y="1615947"/>
            <a:ext cx="114172" cy="120015"/>
          </a:xfrm>
          <a:custGeom>
            <a:avLst/>
            <a:gdLst>
              <a:gd name="connsiteX0" fmla="*/ 58165 w 114172"/>
              <a:gd name="connsiteY0" fmla="*/ 0 h 120015"/>
              <a:gd name="connsiteX1" fmla="*/ 88137 w 114172"/>
              <a:gd name="connsiteY1" fmla="*/ 12446 h 120015"/>
              <a:gd name="connsiteX2" fmla="*/ 83057 w 114172"/>
              <a:gd name="connsiteY2" fmla="*/ 23114 h 120015"/>
              <a:gd name="connsiteX3" fmla="*/ 75818 w 114172"/>
              <a:gd name="connsiteY3" fmla="*/ 29337 h 120015"/>
              <a:gd name="connsiteX4" fmla="*/ 113791 w 114172"/>
              <a:gd name="connsiteY4" fmla="*/ 29337 h 120015"/>
              <a:gd name="connsiteX5" fmla="*/ 114172 w 114172"/>
              <a:gd name="connsiteY5" fmla="*/ 39623 h 120015"/>
              <a:gd name="connsiteX6" fmla="*/ 112394 w 114172"/>
              <a:gd name="connsiteY6" fmla="*/ 47371 h 120015"/>
              <a:gd name="connsiteX7" fmla="*/ 107695 w 114172"/>
              <a:gd name="connsiteY7" fmla="*/ 53467 h 120015"/>
              <a:gd name="connsiteX8" fmla="*/ 99821 w 114172"/>
              <a:gd name="connsiteY8" fmla="*/ 55880 h 120015"/>
              <a:gd name="connsiteX9" fmla="*/ 96011 w 114172"/>
              <a:gd name="connsiteY9" fmla="*/ 55880 h 120015"/>
              <a:gd name="connsiteX10" fmla="*/ 103631 w 114172"/>
              <a:gd name="connsiteY10" fmla="*/ 64642 h 120015"/>
              <a:gd name="connsiteX11" fmla="*/ 106552 w 114172"/>
              <a:gd name="connsiteY11" fmla="*/ 78486 h 120015"/>
              <a:gd name="connsiteX12" fmla="*/ 102742 w 114172"/>
              <a:gd name="connsiteY12" fmla="*/ 94742 h 120015"/>
              <a:gd name="connsiteX13" fmla="*/ 92074 w 114172"/>
              <a:gd name="connsiteY13" fmla="*/ 108330 h 120015"/>
              <a:gd name="connsiteX14" fmla="*/ 76580 w 114172"/>
              <a:gd name="connsiteY14" fmla="*/ 116967 h 120015"/>
              <a:gd name="connsiteX15" fmla="*/ 57150 w 114172"/>
              <a:gd name="connsiteY15" fmla="*/ 120015 h 120015"/>
              <a:gd name="connsiteX16" fmla="*/ 37718 w 114172"/>
              <a:gd name="connsiteY16" fmla="*/ 116967 h 120015"/>
              <a:gd name="connsiteX17" fmla="*/ 22351 w 114172"/>
              <a:gd name="connsiteY17" fmla="*/ 108330 h 120015"/>
              <a:gd name="connsiteX18" fmla="*/ 11556 w 114172"/>
              <a:gd name="connsiteY18" fmla="*/ 94742 h 120015"/>
              <a:gd name="connsiteX19" fmla="*/ 7873 w 114172"/>
              <a:gd name="connsiteY19" fmla="*/ 78486 h 120015"/>
              <a:gd name="connsiteX20" fmla="*/ 10667 w 114172"/>
              <a:gd name="connsiteY20" fmla="*/ 64516 h 120015"/>
              <a:gd name="connsiteX21" fmla="*/ 18160 w 114172"/>
              <a:gd name="connsiteY21" fmla="*/ 55880 h 120015"/>
              <a:gd name="connsiteX22" fmla="*/ 0 w 114172"/>
              <a:gd name="connsiteY22" fmla="*/ 55880 h 120015"/>
              <a:gd name="connsiteX23" fmla="*/ 0 w 114172"/>
              <a:gd name="connsiteY23" fmla="*/ 29337 h 120015"/>
              <a:gd name="connsiteX24" fmla="*/ 41655 w 114172"/>
              <a:gd name="connsiteY24" fmla="*/ 29337 h 120015"/>
              <a:gd name="connsiteX25" fmla="*/ 49021 w 114172"/>
              <a:gd name="connsiteY25" fmla="*/ 18288 h 120015"/>
              <a:gd name="connsiteX26" fmla="*/ 58165 w 114172"/>
              <a:gd name="connsiteY26" fmla="*/ 0 h 1200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Lst>
            <a:rect l="l" t="t" r="r" b="b"/>
            <a:pathLst>
              <a:path w="114172" h="120015">
                <a:moveTo>
                  <a:pt x="58165" y="0"/>
                </a:moveTo>
                <a:lnTo>
                  <a:pt x="88137" y="12446"/>
                </a:lnTo>
                <a:cubicBezTo>
                  <a:pt x="87121" y="16129"/>
                  <a:pt x="85342" y="19684"/>
                  <a:pt x="83057" y="23114"/>
                </a:cubicBezTo>
                <a:cubicBezTo>
                  <a:pt x="80644" y="26416"/>
                  <a:pt x="78231" y="28575"/>
                  <a:pt x="75818" y="29337"/>
                </a:cubicBezTo>
                <a:lnTo>
                  <a:pt x="113791" y="29337"/>
                </a:lnTo>
                <a:cubicBezTo>
                  <a:pt x="114172" y="33401"/>
                  <a:pt x="114300" y="36830"/>
                  <a:pt x="114172" y="39623"/>
                </a:cubicBezTo>
                <a:cubicBezTo>
                  <a:pt x="114045" y="42418"/>
                  <a:pt x="113410" y="45084"/>
                  <a:pt x="112394" y="47371"/>
                </a:cubicBezTo>
                <a:cubicBezTo>
                  <a:pt x="111378" y="49911"/>
                  <a:pt x="109854" y="51942"/>
                  <a:pt x="107695" y="53467"/>
                </a:cubicBezTo>
                <a:cubicBezTo>
                  <a:pt x="105663" y="55118"/>
                  <a:pt x="102996" y="55880"/>
                  <a:pt x="99821" y="55880"/>
                </a:cubicBezTo>
                <a:lnTo>
                  <a:pt x="96011" y="55880"/>
                </a:lnTo>
                <a:cubicBezTo>
                  <a:pt x="99186" y="57277"/>
                  <a:pt x="101600" y="60198"/>
                  <a:pt x="103631" y="64642"/>
                </a:cubicBezTo>
                <a:cubicBezTo>
                  <a:pt x="105663" y="68961"/>
                  <a:pt x="106552" y="73660"/>
                  <a:pt x="106552" y="78486"/>
                </a:cubicBezTo>
                <a:cubicBezTo>
                  <a:pt x="106552" y="84328"/>
                  <a:pt x="105282" y="89661"/>
                  <a:pt x="102742" y="94742"/>
                </a:cubicBezTo>
                <a:cubicBezTo>
                  <a:pt x="100202" y="99822"/>
                  <a:pt x="96646" y="104394"/>
                  <a:pt x="92074" y="108330"/>
                </a:cubicBezTo>
                <a:cubicBezTo>
                  <a:pt x="87629" y="112014"/>
                  <a:pt x="82550" y="114808"/>
                  <a:pt x="76580" y="116967"/>
                </a:cubicBezTo>
                <a:cubicBezTo>
                  <a:pt x="70739" y="118999"/>
                  <a:pt x="64261" y="120015"/>
                  <a:pt x="57150" y="120015"/>
                </a:cubicBezTo>
                <a:cubicBezTo>
                  <a:pt x="50164" y="120015"/>
                  <a:pt x="43687" y="118999"/>
                  <a:pt x="37718" y="116967"/>
                </a:cubicBezTo>
                <a:cubicBezTo>
                  <a:pt x="31750" y="114808"/>
                  <a:pt x="26542" y="112014"/>
                  <a:pt x="22351" y="108330"/>
                </a:cubicBezTo>
                <a:cubicBezTo>
                  <a:pt x="17525" y="104394"/>
                  <a:pt x="13969" y="99949"/>
                  <a:pt x="11556" y="94742"/>
                </a:cubicBezTo>
                <a:cubicBezTo>
                  <a:pt x="9016" y="89661"/>
                  <a:pt x="7873" y="84328"/>
                  <a:pt x="7873" y="78486"/>
                </a:cubicBezTo>
                <a:cubicBezTo>
                  <a:pt x="7873" y="73660"/>
                  <a:pt x="8762" y="68961"/>
                  <a:pt x="10667" y="64516"/>
                </a:cubicBezTo>
                <a:cubicBezTo>
                  <a:pt x="12572" y="60198"/>
                  <a:pt x="15112" y="57277"/>
                  <a:pt x="18160" y="55880"/>
                </a:cubicBezTo>
                <a:lnTo>
                  <a:pt x="0" y="55880"/>
                </a:lnTo>
                <a:lnTo>
                  <a:pt x="0" y="29337"/>
                </a:lnTo>
                <a:lnTo>
                  <a:pt x="41655" y="29337"/>
                </a:lnTo>
                <a:cubicBezTo>
                  <a:pt x="43814" y="26670"/>
                  <a:pt x="46227" y="22987"/>
                  <a:pt x="49021" y="18288"/>
                </a:cubicBezTo>
                <a:cubicBezTo>
                  <a:pt x="51815" y="13589"/>
                  <a:pt x="54863" y="7492"/>
                  <a:pt x="58165"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2910713" y="4786592"/>
            <a:ext cx="2668396" cy="341160"/>
          </a:xfrm>
          <a:custGeom>
            <a:avLst/>
            <a:gdLst>
              <a:gd name="connsiteX0" fmla="*/ 19050 w 2668396"/>
              <a:gd name="connsiteY0" fmla="*/ 322110 h 341160"/>
              <a:gd name="connsiteX1" fmla="*/ 2649346 w 2668396"/>
              <a:gd name="connsiteY1" fmla="*/ 322110 h 341160"/>
              <a:gd name="connsiteX2" fmla="*/ 2649346 w 2668396"/>
              <a:gd name="connsiteY2" fmla="*/ 19050 h 341160"/>
              <a:gd name="connsiteX3" fmla="*/ 19050 w 2668396"/>
              <a:gd name="connsiteY3" fmla="*/ 19050 h 341160"/>
              <a:gd name="connsiteX4" fmla="*/ 19050 w 2668396"/>
              <a:gd name="connsiteY4" fmla="*/ 322110 h 34116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668396" h="341160">
                <a:moveTo>
                  <a:pt x="19050" y="322110"/>
                </a:moveTo>
                <a:lnTo>
                  <a:pt x="2649346" y="322110"/>
                </a:lnTo>
                <a:lnTo>
                  <a:pt x="2649346" y="19050"/>
                </a:lnTo>
                <a:lnTo>
                  <a:pt x="19050" y="19050"/>
                </a:lnTo>
                <a:lnTo>
                  <a:pt x="19050" y="32211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2660777" y="4649851"/>
            <a:ext cx="253364" cy="242823"/>
          </a:xfrm>
          <a:custGeom>
            <a:avLst/>
            <a:gdLst>
              <a:gd name="connsiteX0" fmla="*/ 0 w 253364"/>
              <a:gd name="connsiteY0" fmla="*/ 121411 h 242823"/>
              <a:gd name="connsiteX1" fmla="*/ 126619 w 253364"/>
              <a:gd name="connsiteY1" fmla="*/ 0 h 242823"/>
              <a:gd name="connsiteX2" fmla="*/ 253364 w 253364"/>
              <a:gd name="connsiteY2" fmla="*/ 121411 h 242823"/>
              <a:gd name="connsiteX3" fmla="*/ 126619 w 253364"/>
              <a:gd name="connsiteY3" fmla="*/ 242823 h 242823"/>
              <a:gd name="connsiteX4" fmla="*/ 0 w 253364"/>
              <a:gd name="connsiteY4" fmla="*/ 121411 h 24282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53364" h="242823">
                <a:moveTo>
                  <a:pt x="0" y="121411"/>
                </a:moveTo>
                <a:cubicBezTo>
                  <a:pt x="0" y="54355"/>
                  <a:pt x="56769" y="0"/>
                  <a:pt x="126619" y="0"/>
                </a:cubicBezTo>
                <a:cubicBezTo>
                  <a:pt x="196595" y="0"/>
                  <a:pt x="253364" y="54355"/>
                  <a:pt x="253364" y="121411"/>
                </a:cubicBezTo>
                <a:cubicBezTo>
                  <a:pt x="253364" y="188467"/>
                  <a:pt x="196595" y="242823"/>
                  <a:pt x="126619" y="242823"/>
                </a:cubicBezTo>
                <a:cubicBezTo>
                  <a:pt x="56769" y="242823"/>
                  <a:pt x="0" y="188467"/>
                  <a:pt x="0" y="121411"/>
                </a:cubicBezTo>
              </a:path>
            </a:pathLst>
          </a:custGeom>
          <a:solidFill>
            <a:srgbClr val="FFFF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2641727" y="4630801"/>
            <a:ext cx="291464" cy="280923"/>
          </a:xfrm>
          <a:custGeom>
            <a:avLst/>
            <a:gdLst>
              <a:gd name="connsiteX0" fmla="*/ 19050 w 291464"/>
              <a:gd name="connsiteY0" fmla="*/ 140461 h 280923"/>
              <a:gd name="connsiteX1" fmla="*/ 145669 w 291464"/>
              <a:gd name="connsiteY1" fmla="*/ 19050 h 280923"/>
              <a:gd name="connsiteX2" fmla="*/ 272414 w 291464"/>
              <a:gd name="connsiteY2" fmla="*/ 140461 h 280923"/>
              <a:gd name="connsiteX3" fmla="*/ 145669 w 291464"/>
              <a:gd name="connsiteY3" fmla="*/ 261873 h 280923"/>
              <a:gd name="connsiteX4" fmla="*/ 19050 w 291464"/>
              <a:gd name="connsiteY4" fmla="*/ 140461 h 28092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91464" h="280923">
                <a:moveTo>
                  <a:pt x="19050" y="140461"/>
                </a:moveTo>
                <a:cubicBezTo>
                  <a:pt x="19050" y="73405"/>
                  <a:pt x="75819" y="19050"/>
                  <a:pt x="145669" y="19050"/>
                </a:cubicBezTo>
                <a:cubicBezTo>
                  <a:pt x="215645" y="19050"/>
                  <a:pt x="272414" y="73405"/>
                  <a:pt x="272414" y="140461"/>
                </a:cubicBezTo>
                <a:cubicBezTo>
                  <a:pt x="272414" y="207517"/>
                  <a:pt x="215645" y="261873"/>
                  <a:pt x="145669" y="261873"/>
                </a:cubicBezTo>
                <a:cubicBezTo>
                  <a:pt x="75819" y="261873"/>
                  <a:pt x="19050" y="207517"/>
                  <a:pt x="19050" y="140461"/>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4973066" y="4110228"/>
            <a:ext cx="1638681" cy="549020"/>
          </a:xfrm>
          <a:custGeom>
            <a:avLst/>
            <a:gdLst>
              <a:gd name="connsiteX0" fmla="*/ 0 w 1638681"/>
              <a:gd name="connsiteY0" fmla="*/ 69976 h 549020"/>
              <a:gd name="connsiteX1" fmla="*/ 69977 w 1638681"/>
              <a:gd name="connsiteY1" fmla="*/ 0 h 549020"/>
              <a:gd name="connsiteX2" fmla="*/ 273177 w 1638681"/>
              <a:gd name="connsiteY2" fmla="*/ 0 h 549020"/>
              <a:gd name="connsiteX3" fmla="*/ 273177 w 1638681"/>
              <a:gd name="connsiteY3" fmla="*/ 0 h 549020"/>
              <a:gd name="connsiteX4" fmla="*/ 682752 w 1638681"/>
              <a:gd name="connsiteY4" fmla="*/ 0 h 549020"/>
              <a:gd name="connsiteX5" fmla="*/ 1568703 w 1638681"/>
              <a:gd name="connsiteY5" fmla="*/ 0 h 549020"/>
              <a:gd name="connsiteX6" fmla="*/ 1638681 w 1638681"/>
              <a:gd name="connsiteY6" fmla="*/ 69976 h 549020"/>
              <a:gd name="connsiteX7" fmla="*/ 1638681 w 1638681"/>
              <a:gd name="connsiteY7" fmla="*/ 244728 h 549020"/>
              <a:gd name="connsiteX8" fmla="*/ 1638681 w 1638681"/>
              <a:gd name="connsiteY8" fmla="*/ 244728 h 549020"/>
              <a:gd name="connsiteX9" fmla="*/ 1638681 w 1638681"/>
              <a:gd name="connsiteY9" fmla="*/ 349630 h 549020"/>
              <a:gd name="connsiteX10" fmla="*/ 1638681 w 1638681"/>
              <a:gd name="connsiteY10" fmla="*/ 349630 h 549020"/>
              <a:gd name="connsiteX11" fmla="*/ 1568703 w 1638681"/>
              <a:gd name="connsiteY11" fmla="*/ 419607 h 549020"/>
              <a:gd name="connsiteX12" fmla="*/ 682752 w 1638681"/>
              <a:gd name="connsiteY12" fmla="*/ 419607 h 549020"/>
              <a:gd name="connsiteX13" fmla="*/ 471932 w 1638681"/>
              <a:gd name="connsiteY13" fmla="*/ 549020 h 549020"/>
              <a:gd name="connsiteX14" fmla="*/ 273177 w 1638681"/>
              <a:gd name="connsiteY14" fmla="*/ 419607 h 549020"/>
              <a:gd name="connsiteX15" fmla="*/ 69977 w 1638681"/>
              <a:gd name="connsiteY15" fmla="*/ 419607 h 549020"/>
              <a:gd name="connsiteX16" fmla="*/ 0 w 1638681"/>
              <a:gd name="connsiteY16" fmla="*/ 349630 h 549020"/>
              <a:gd name="connsiteX17" fmla="*/ 0 w 1638681"/>
              <a:gd name="connsiteY17" fmla="*/ 349630 h 549020"/>
              <a:gd name="connsiteX18" fmla="*/ 0 w 1638681"/>
              <a:gd name="connsiteY18" fmla="*/ 244728 h 549020"/>
              <a:gd name="connsiteX19" fmla="*/ 0 w 1638681"/>
              <a:gd name="connsiteY19" fmla="*/ 244728 h 549020"/>
              <a:gd name="connsiteX20" fmla="*/ 0 w 1638681"/>
              <a:gd name="connsiteY20" fmla="*/ 69976 h 5490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38681" h="549020">
                <a:moveTo>
                  <a:pt x="0" y="69976"/>
                </a:moveTo>
                <a:cubicBezTo>
                  <a:pt x="0" y="31368"/>
                  <a:pt x="31369" y="0"/>
                  <a:pt x="69977" y="0"/>
                </a:cubicBezTo>
                <a:lnTo>
                  <a:pt x="273177" y="0"/>
                </a:lnTo>
                <a:lnTo>
                  <a:pt x="273177" y="0"/>
                </a:lnTo>
                <a:lnTo>
                  <a:pt x="682752" y="0"/>
                </a:lnTo>
                <a:lnTo>
                  <a:pt x="1568703" y="0"/>
                </a:lnTo>
                <a:cubicBezTo>
                  <a:pt x="1607311" y="0"/>
                  <a:pt x="1638681" y="31368"/>
                  <a:pt x="1638681" y="69976"/>
                </a:cubicBezTo>
                <a:lnTo>
                  <a:pt x="1638681" y="244728"/>
                </a:lnTo>
                <a:lnTo>
                  <a:pt x="1638681" y="244728"/>
                </a:lnTo>
                <a:lnTo>
                  <a:pt x="1638681" y="349630"/>
                </a:lnTo>
                <a:lnTo>
                  <a:pt x="1638681" y="349630"/>
                </a:lnTo>
                <a:cubicBezTo>
                  <a:pt x="1638681" y="388365"/>
                  <a:pt x="1607311" y="419607"/>
                  <a:pt x="1568703" y="419607"/>
                </a:cubicBezTo>
                <a:lnTo>
                  <a:pt x="682752" y="419607"/>
                </a:lnTo>
                <a:lnTo>
                  <a:pt x="471932" y="549020"/>
                </a:lnTo>
                <a:lnTo>
                  <a:pt x="273177" y="419607"/>
                </a:lnTo>
                <a:lnTo>
                  <a:pt x="69977" y="419607"/>
                </a:lnTo>
                <a:cubicBezTo>
                  <a:pt x="31369" y="419607"/>
                  <a:pt x="0" y="388365"/>
                  <a:pt x="0" y="349630"/>
                </a:cubicBezTo>
                <a:lnTo>
                  <a:pt x="0" y="349630"/>
                </a:lnTo>
                <a:lnTo>
                  <a:pt x="0" y="244728"/>
                </a:lnTo>
                <a:lnTo>
                  <a:pt x="0" y="244728"/>
                </a:lnTo>
                <a:lnTo>
                  <a:pt x="0" y="69976"/>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4954016" y="4091178"/>
            <a:ext cx="1676781" cy="587120"/>
          </a:xfrm>
          <a:custGeom>
            <a:avLst/>
            <a:gdLst>
              <a:gd name="connsiteX0" fmla="*/ 19050 w 1676781"/>
              <a:gd name="connsiteY0" fmla="*/ 89026 h 587120"/>
              <a:gd name="connsiteX1" fmla="*/ 89027 w 1676781"/>
              <a:gd name="connsiteY1" fmla="*/ 19050 h 587120"/>
              <a:gd name="connsiteX2" fmla="*/ 292227 w 1676781"/>
              <a:gd name="connsiteY2" fmla="*/ 19050 h 587120"/>
              <a:gd name="connsiteX3" fmla="*/ 292227 w 1676781"/>
              <a:gd name="connsiteY3" fmla="*/ 19050 h 587120"/>
              <a:gd name="connsiteX4" fmla="*/ 701802 w 1676781"/>
              <a:gd name="connsiteY4" fmla="*/ 19050 h 587120"/>
              <a:gd name="connsiteX5" fmla="*/ 1587753 w 1676781"/>
              <a:gd name="connsiteY5" fmla="*/ 19050 h 587120"/>
              <a:gd name="connsiteX6" fmla="*/ 1657731 w 1676781"/>
              <a:gd name="connsiteY6" fmla="*/ 89026 h 587120"/>
              <a:gd name="connsiteX7" fmla="*/ 1657731 w 1676781"/>
              <a:gd name="connsiteY7" fmla="*/ 263778 h 587120"/>
              <a:gd name="connsiteX8" fmla="*/ 1657731 w 1676781"/>
              <a:gd name="connsiteY8" fmla="*/ 263778 h 587120"/>
              <a:gd name="connsiteX9" fmla="*/ 1657731 w 1676781"/>
              <a:gd name="connsiteY9" fmla="*/ 368680 h 587120"/>
              <a:gd name="connsiteX10" fmla="*/ 1657731 w 1676781"/>
              <a:gd name="connsiteY10" fmla="*/ 368680 h 587120"/>
              <a:gd name="connsiteX11" fmla="*/ 1587753 w 1676781"/>
              <a:gd name="connsiteY11" fmla="*/ 438657 h 587120"/>
              <a:gd name="connsiteX12" fmla="*/ 701802 w 1676781"/>
              <a:gd name="connsiteY12" fmla="*/ 438657 h 587120"/>
              <a:gd name="connsiteX13" fmla="*/ 490982 w 1676781"/>
              <a:gd name="connsiteY13" fmla="*/ 568070 h 587120"/>
              <a:gd name="connsiteX14" fmla="*/ 292227 w 1676781"/>
              <a:gd name="connsiteY14" fmla="*/ 438657 h 587120"/>
              <a:gd name="connsiteX15" fmla="*/ 89027 w 1676781"/>
              <a:gd name="connsiteY15" fmla="*/ 438657 h 587120"/>
              <a:gd name="connsiteX16" fmla="*/ 19050 w 1676781"/>
              <a:gd name="connsiteY16" fmla="*/ 368680 h 587120"/>
              <a:gd name="connsiteX17" fmla="*/ 19050 w 1676781"/>
              <a:gd name="connsiteY17" fmla="*/ 368680 h 587120"/>
              <a:gd name="connsiteX18" fmla="*/ 19050 w 1676781"/>
              <a:gd name="connsiteY18" fmla="*/ 263778 h 587120"/>
              <a:gd name="connsiteX19" fmla="*/ 19050 w 1676781"/>
              <a:gd name="connsiteY19" fmla="*/ 263778 h 587120"/>
              <a:gd name="connsiteX20" fmla="*/ 19050 w 1676781"/>
              <a:gd name="connsiteY20" fmla="*/ 89026 h 5871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76781" h="587120">
                <a:moveTo>
                  <a:pt x="19050" y="89026"/>
                </a:moveTo>
                <a:cubicBezTo>
                  <a:pt x="19050" y="50418"/>
                  <a:pt x="50419" y="19050"/>
                  <a:pt x="89027" y="19050"/>
                </a:cubicBezTo>
                <a:lnTo>
                  <a:pt x="292227" y="19050"/>
                </a:lnTo>
                <a:lnTo>
                  <a:pt x="292227" y="19050"/>
                </a:lnTo>
                <a:lnTo>
                  <a:pt x="701802" y="19050"/>
                </a:lnTo>
                <a:lnTo>
                  <a:pt x="1587753" y="19050"/>
                </a:lnTo>
                <a:cubicBezTo>
                  <a:pt x="1626361" y="19050"/>
                  <a:pt x="1657731" y="50418"/>
                  <a:pt x="1657731" y="89026"/>
                </a:cubicBezTo>
                <a:lnTo>
                  <a:pt x="1657731" y="263778"/>
                </a:lnTo>
                <a:lnTo>
                  <a:pt x="1657731" y="263778"/>
                </a:lnTo>
                <a:lnTo>
                  <a:pt x="1657731" y="368680"/>
                </a:lnTo>
                <a:lnTo>
                  <a:pt x="1657731" y="368680"/>
                </a:lnTo>
                <a:cubicBezTo>
                  <a:pt x="1657731" y="407415"/>
                  <a:pt x="1626361" y="438657"/>
                  <a:pt x="1587753" y="438657"/>
                </a:cubicBezTo>
                <a:lnTo>
                  <a:pt x="701802" y="438657"/>
                </a:lnTo>
                <a:lnTo>
                  <a:pt x="490982" y="568070"/>
                </a:lnTo>
                <a:lnTo>
                  <a:pt x="292227" y="438657"/>
                </a:lnTo>
                <a:lnTo>
                  <a:pt x="89027" y="438657"/>
                </a:lnTo>
                <a:cubicBezTo>
                  <a:pt x="50419" y="438657"/>
                  <a:pt x="19050" y="407415"/>
                  <a:pt x="19050" y="368680"/>
                </a:cubicBezTo>
                <a:lnTo>
                  <a:pt x="19050" y="368680"/>
                </a:lnTo>
                <a:lnTo>
                  <a:pt x="19050" y="263778"/>
                </a:lnTo>
                <a:lnTo>
                  <a:pt x="19050" y="263778"/>
                </a:lnTo>
                <a:lnTo>
                  <a:pt x="19050" y="89026"/>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2918206" y="4869434"/>
            <a:ext cx="288035" cy="191261"/>
          </a:xfrm>
          <a:custGeom>
            <a:avLst/>
            <a:gdLst>
              <a:gd name="connsiteX0" fmla="*/ 0 w 288035"/>
              <a:gd name="connsiteY0" fmla="*/ 191261 h 191261"/>
              <a:gd name="connsiteX1" fmla="*/ 288035 w 288035"/>
              <a:gd name="connsiteY1" fmla="*/ 191261 h 191261"/>
              <a:gd name="connsiteX2" fmla="*/ 288035 w 288035"/>
              <a:gd name="connsiteY2" fmla="*/ 0 h 191261"/>
              <a:gd name="connsiteX3" fmla="*/ 0 w 288035"/>
              <a:gd name="connsiteY3" fmla="*/ 0 h 191261"/>
              <a:gd name="connsiteX4" fmla="*/ 0 w 288035"/>
              <a:gd name="connsiteY4" fmla="*/ 191261 h 19126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8035" h="191261">
                <a:moveTo>
                  <a:pt x="0" y="191261"/>
                </a:moveTo>
                <a:lnTo>
                  <a:pt x="288035" y="191261"/>
                </a:lnTo>
                <a:lnTo>
                  <a:pt x="288035" y="0"/>
                </a:lnTo>
                <a:lnTo>
                  <a:pt x="0" y="0"/>
                </a:lnTo>
                <a:lnTo>
                  <a:pt x="0" y="19126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3524884" y="4864278"/>
            <a:ext cx="249935" cy="217754"/>
          </a:xfrm>
          <a:custGeom>
            <a:avLst/>
            <a:gdLst>
              <a:gd name="connsiteX0" fmla="*/ 0 w 249935"/>
              <a:gd name="connsiteY0" fmla="*/ 217754 h 217754"/>
              <a:gd name="connsiteX1" fmla="*/ 249935 w 249935"/>
              <a:gd name="connsiteY1" fmla="*/ 217754 h 217754"/>
              <a:gd name="connsiteX2" fmla="*/ 249935 w 249935"/>
              <a:gd name="connsiteY2" fmla="*/ 0 h 217754"/>
              <a:gd name="connsiteX3" fmla="*/ 0 w 249935"/>
              <a:gd name="connsiteY3" fmla="*/ 0 h 217754"/>
              <a:gd name="connsiteX4" fmla="*/ 0 w 249935"/>
              <a:gd name="connsiteY4" fmla="*/ 217754 h 21775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49935" h="217754">
                <a:moveTo>
                  <a:pt x="0" y="217754"/>
                </a:moveTo>
                <a:lnTo>
                  <a:pt x="249935" y="217754"/>
                </a:lnTo>
                <a:lnTo>
                  <a:pt x="249935" y="0"/>
                </a:lnTo>
                <a:lnTo>
                  <a:pt x="0" y="0"/>
                </a:lnTo>
                <a:lnTo>
                  <a:pt x="0" y="21775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4286758" y="4189094"/>
            <a:ext cx="2811272" cy="509397"/>
          </a:xfrm>
          <a:custGeom>
            <a:avLst/>
            <a:gdLst>
              <a:gd name="connsiteX0" fmla="*/ 0 w 2811272"/>
              <a:gd name="connsiteY0" fmla="*/ 69977 h 509397"/>
              <a:gd name="connsiteX1" fmla="*/ 69976 w 2811272"/>
              <a:gd name="connsiteY1" fmla="*/ 0 h 509397"/>
              <a:gd name="connsiteX2" fmla="*/ 468629 w 2811272"/>
              <a:gd name="connsiteY2" fmla="*/ 0 h 509397"/>
              <a:gd name="connsiteX3" fmla="*/ 468629 w 2811272"/>
              <a:gd name="connsiteY3" fmla="*/ 0 h 509397"/>
              <a:gd name="connsiteX4" fmla="*/ 1171447 w 2811272"/>
              <a:gd name="connsiteY4" fmla="*/ 0 h 509397"/>
              <a:gd name="connsiteX5" fmla="*/ 2741295 w 2811272"/>
              <a:gd name="connsiteY5" fmla="*/ 0 h 509397"/>
              <a:gd name="connsiteX6" fmla="*/ 2811272 w 2811272"/>
              <a:gd name="connsiteY6" fmla="*/ 69977 h 509397"/>
              <a:gd name="connsiteX7" fmla="*/ 2811272 w 2811272"/>
              <a:gd name="connsiteY7" fmla="*/ 244856 h 509397"/>
              <a:gd name="connsiteX8" fmla="*/ 2811272 w 2811272"/>
              <a:gd name="connsiteY8" fmla="*/ 244856 h 509397"/>
              <a:gd name="connsiteX9" fmla="*/ 2811272 w 2811272"/>
              <a:gd name="connsiteY9" fmla="*/ 349758 h 509397"/>
              <a:gd name="connsiteX10" fmla="*/ 2811272 w 2811272"/>
              <a:gd name="connsiteY10" fmla="*/ 349758 h 509397"/>
              <a:gd name="connsiteX11" fmla="*/ 2741295 w 2811272"/>
              <a:gd name="connsiteY11" fmla="*/ 419608 h 509397"/>
              <a:gd name="connsiteX12" fmla="*/ 1171447 w 2811272"/>
              <a:gd name="connsiteY12" fmla="*/ 419608 h 509397"/>
              <a:gd name="connsiteX13" fmla="*/ 43941 w 2811272"/>
              <a:gd name="connsiteY13" fmla="*/ 509397 h 509397"/>
              <a:gd name="connsiteX14" fmla="*/ 468629 w 2811272"/>
              <a:gd name="connsiteY14" fmla="*/ 419608 h 509397"/>
              <a:gd name="connsiteX15" fmla="*/ 69976 w 2811272"/>
              <a:gd name="connsiteY15" fmla="*/ 419608 h 509397"/>
              <a:gd name="connsiteX16" fmla="*/ 0 w 2811272"/>
              <a:gd name="connsiteY16" fmla="*/ 349758 h 509397"/>
              <a:gd name="connsiteX17" fmla="*/ 0 w 2811272"/>
              <a:gd name="connsiteY17" fmla="*/ 349758 h 509397"/>
              <a:gd name="connsiteX18" fmla="*/ 0 w 2811272"/>
              <a:gd name="connsiteY18" fmla="*/ 244856 h 509397"/>
              <a:gd name="connsiteX19" fmla="*/ 0 w 2811272"/>
              <a:gd name="connsiteY19" fmla="*/ 244856 h 509397"/>
              <a:gd name="connsiteX20" fmla="*/ 0 w 2811272"/>
              <a:gd name="connsiteY20" fmla="*/ 69977 h 5093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811272" h="509397">
                <a:moveTo>
                  <a:pt x="0" y="69977"/>
                </a:moveTo>
                <a:cubicBezTo>
                  <a:pt x="0" y="31369"/>
                  <a:pt x="31369" y="0"/>
                  <a:pt x="69976" y="0"/>
                </a:cubicBezTo>
                <a:lnTo>
                  <a:pt x="468629" y="0"/>
                </a:lnTo>
                <a:lnTo>
                  <a:pt x="468629" y="0"/>
                </a:lnTo>
                <a:lnTo>
                  <a:pt x="1171447" y="0"/>
                </a:lnTo>
                <a:lnTo>
                  <a:pt x="2741295" y="0"/>
                </a:lnTo>
                <a:cubicBezTo>
                  <a:pt x="2779903" y="0"/>
                  <a:pt x="2811272" y="31369"/>
                  <a:pt x="2811272" y="69977"/>
                </a:cubicBezTo>
                <a:lnTo>
                  <a:pt x="2811272" y="244856"/>
                </a:lnTo>
                <a:lnTo>
                  <a:pt x="2811272" y="244856"/>
                </a:lnTo>
                <a:lnTo>
                  <a:pt x="2811272" y="349758"/>
                </a:lnTo>
                <a:lnTo>
                  <a:pt x="2811272" y="349758"/>
                </a:lnTo>
                <a:cubicBezTo>
                  <a:pt x="2811272" y="388366"/>
                  <a:pt x="2779903" y="419608"/>
                  <a:pt x="2741295" y="419608"/>
                </a:cubicBezTo>
                <a:lnTo>
                  <a:pt x="1171447" y="419608"/>
                </a:lnTo>
                <a:lnTo>
                  <a:pt x="43941" y="509397"/>
                </a:lnTo>
                <a:lnTo>
                  <a:pt x="468629" y="419608"/>
                </a:lnTo>
                <a:lnTo>
                  <a:pt x="69976" y="419608"/>
                </a:lnTo>
                <a:cubicBezTo>
                  <a:pt x="31369" y="419608"/>
                  <a:pt x="0" y="388366"/>
                  <a:pt x="0" y="349758"/>
                </a:cubicBezTo>
                <a:lnTo>
                  <a:pt x="0" y="349758"/>
                </a:lnTo>
                <a:lnTo>
                  <a:pt x="0" y="244856"/>
                </a:lnTo>
                <a:lnTo>
                  <a:pt x="0" y="244856"/>
                </a:lnTo>
                <a:lnTo>
                  <a:pt x="0" y="69977"/>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3"/>
          <p:cNvSpPr/>
          <p:nvPr/>
        </p:nvSpPr>
        <p:spPr>
          <a:xfrm>
            <a:off x="4277233" y="4179569"/>
            <a:ext cx="2830322" cy="528447"/>
          </a:xfrm>
          <a:custGeom>
            <a:avLst/>
            <a:gdLst>
              <a:gd name="connsiteX0" fmla="*/ 9525 w 2830322"/>
              <a:gd name="connsiteY0" fmla="*/ 79502 h 528447"/>
              <a:gd name="connsiteX1" fmla="*/ 79501 w 2830322"/>
              <a:gd name="connsiteY1" fmla="*/ 9525 h 528447"/>
              <a:gd name="connsiteX2" fmla="*/ 478154 w 2830322"/>
              <a:gd name="connsiteY2" fmla="*/ 9525 h 528447"/>
              <a:gd name="connsiteX3" fmla="*/ 478154 w 2830322"/>
              <a:gd name="connsiteY3" fmla="*/ 9525 h 528447"/>
              <a:gd name="connsiteX4" fmla="*/ 1180972 w 2830322"/>
              <a:gd name="connsiteY4" fmla="*/ 9525 h 528447"/>
              <a:gd name="connsiteX5" fmla="*/ 2750820 w 2830322"/>
              <a:gd name="connsiteY5" fmla="*/ 9525 h 528447"/>
              <a:gd name="connsiteX6" fmla="*/ 2820797 w 2830322"/>
              <a:gd name="connsiteY6" fmla="*/ 79502 h 528447"/>
              <a:gd name="connsiteX7" fmla="*/ 2820797 w 2830322"/>
              <a:gd name="connsiteY7" fmla="*/ 254381 h 528447"/>
              <a:gd name="connsiteX8" fmla="*/ 2820797 w 2830322"/>
              <a:gd name="connsiteY8" fmla="*/ 254381 h 528447"/>
              <a:gd name="connsiteX9" fmla="*/ 2820797 w 2830322"/>
              <a:gd name="connsiteY9" fmla="*/ 359283 h 528447"/>
              <a:gd name="connsiteX10" fmla="*/ 2820797 w 2830322"/>
              <a:gd name="connsiteY10" fmla="*/ 359283 h 528447"/>
              <a:gd name="connsiteX11" fmla="*/ 2750820 w 2830322"/>
              <a:gd name="connsiteY11" fmla="*/ 429133 h 528447"/>
              <a:gd name="connsiteX12" fmla="*/ 1180972 w 2830322"/>
              <a:gd name="connsiteY12" fmla="*/ 429133 h 528447"/>
              <a:gd name="connsiteX13" fmla="*/ 53466 w 2830322"/>
              <a:gd name="connsiteY13" fmla="*/ 518922 h 528447"/>
              <a:gd name="connsiteX14" fmla="*/ 478154 w 2830322"/>
              <a:gd name="connsiteY14" fmla="*/ 429133 h 528447"/>
              <a:gd name="connsiteX15" fmla="*/ 79501 w 2830322"/>
              <a:gd name="connsiteY15" fmla="*/ 429133 h 528447"/>
              <a:gd name="connsiteX16" fmla="*/ 9525 w 2830322"/>
              <a:gd name="connsiteY16" fmla="*/ 359283 h 528447"/>
              <a:gd name="connsiteX17" fmla="*/ 9525 w 2830322"/>
              <a:gd name="connsiteY17" fmla="*/ 359283 h 528447"/>
              <a:gd name="connsiteX18" fmla="*/ 9525 w 2830322"/>
              <a:gd name="connsiteY18" fmla="*/ 254381 h 528447"/>
              <a:gd name="connsiteX19" fmla="*/ 9525 w 2830322"/>
              <a:gd name="connsiteY19" fmla="*/ 254381 h 528447"/>
              <a:gd name="connsiteX20" fmla="*/ 9525 w 2830322"/>
              <a:gd name="connsiteY20" fmla="*/ 79502 h 52844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830322" h="528447">
                <a:moveTo>
                  <a:pt x="9525" y="79502"/>
                </a:moveTo>
                <a:cubicBezTo>
                  <a:pt x="9525" y="40894"/>
                  <a:pt x="40894" y="9525"/>
                  <a:pt x="79501" y="9525"/>
                </a:cubicBezTo>
                <a:lnTo>
                  <a:pt x="478154" y="9525"/>
                </a:lnTo>
                <a:lnTo>
                  <a:pt x="478154" y="9525"/>
                </a:lnTo>
                <a:lnTo>
                  <a:pt x="1180972" y="9525"/>
                </a:lnTo>
                <a:lnTo>
                  <a:pt x="2750820" y="9525"/>
                </a:lnTo>
                <a:cubicBezTo>
                  <a:pt x="2789428" y="9525"/>
                  <a:pt x="2820797" y="40894"/>
                  <a:pt x="2820797" y="79502"/>
                </a:cubicBezTo>
                <a:lnTo>
                  <a:pt x="2820797" y="254381"/>
                </a:lnTo>
                <a:lnTo>
                  <a:pt x="2820797" y="254381"/>
                </a:lnTo>
                <a:lnTo>
                  <a:pt x="2820797" y="359283"/>
                </a:lnTo>
                <a:lnTo>
                  <a:pt x="2820797" y="359283"/>
                </a:lnTo>
                <a:cubicBezTo>
                  <a:pt x="2820797" y="397891"/>
                  <a:pt x="2789428" y="429133"/>
                  <a:pt x="2750820" y="429133"/>
                </a:cubicBezTo>
                <a:lnTo>
                  <a:pt x="1180972" y="429133"/>
                </a:lnTo>
                <a:lnTo>
                  <a:pt x="53466" y="518922"/>
                </a:lnTo>
                <a:lnTo>
                  <a:pt x="478154" y="429133"/>
                </a:lnTo>
                <a:lnTo>
                  <a:pt x="79501" y="429133"/>
                </a:lnTo>
                <a:cubicBezTo>
                  <a:pt x="40894" y="429133"/>
                  <a:pt x="9525" y="397891"/>
                  <a:pt x="9525" y="359283"/>
                </a:cubicBezTo>
                <a:lnTo>
                  <a:pt x="9525" y="359283"/>
                </a:lnTo>
                <a:lnTo>
                  <a:pt x="9525" y="254381"/>
                </a:lnTo>
                <a:lnTo>
                  <a:pt x="9525" y="254381"/>
                </a:lnTo>
                <a:lnTo>
                  <a:pt x="9525" y="7950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9"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30"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31" name="Picture 3"/>
          <p:cNvPicPr>
            <a:picLocks noChangeAspect="1" noChangeArrowheads="1"/>
          </p:cNvPicPr>
          <p:nvPr/>
        </p:nvPicPr>
        <p:blipFill>
          <a:blip r:embed="rId5"/>
          <a:srcRect/>
          <a:stretch>
            <a:fillRect/>
          </a:stretch>
        </p:blipFill>
        <p:spPr bwMode="auto">
          <a:xfrm>
            <a:off x="7010400" y="1612900"/>
            <a:ext cx="1333500" cy="203200"/>
          </a:xfrm>
          <a:prstGeom prst="rect">
            <a:avLst/>
          </a:prstGeom>
          <a:noFill/>
        </p:spPr>
      </p:pic>
      <p:pic>
        <p:nvPicPr>
          <p:cNvPr id="32" name="Picture 3"/>
          <p:cNvPicPr>
            <a:picLocks noChangeAspect="1" noChangeArrowheads="1"/>
          </p:cNvPicPr>
          <p:nvPr/>
        </p:nvPicPr>
        <p:blipFill>
          <a:blip r:embed="rId6"/>
          <a:srcRect/>
          <a:stretch>
            <a:fillRect/>
          </a:stretch>
        </p:blipFill>
        <p:spPr bwMode="auto">
          <a:xfrm>
            <a:off x="685800" y="2260600"/>
            <a:ext cx="7835900" cy="3683000"/>
          </a:xfrm>
          <a:prstGeom prst="rect">
            <a:avLst/>
          </a:prstGeom>
          <a:noFill/>
        </p:spPr>
      </p:pic>
      <p:pic>
        <p:nvPicPr>
          <p:cNvPr id="33" name="Picture 3"/>
          <p:cNvPicPr>
            <a:picLocks noChangeAspect="1" noChangeArrowheads="1"/>
          </p:cNvPicPr>
          <p:nvPr/>
        </p:nvPicPr>
        <p:blipFill>
          <a:blip r:embed="rId7"/>
          <a:srcRect/>
          <a:stretch>
            <a:fillRect/>
          </a:stretch>
        </p:blipFill>
        <p:spPr bwMode="auto">
          <a:xfrm>
            <a:off x="4483100" y="6616700"/>
            <a:ext cx="190500" cy="152400"/>
          </a:xfrm>
          <a:prstGeom prst="rect">
            <a:avLst/>
          </a:prstGeom>
          <a:noFill/>
        </p:spPr>
      </p:pic>
      <p:pic>
        <p:nvPicPr>
          <p:cNvPr id="34"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223286" y="1612900"/>
            <a:ext cx="6787114" cy="276999"/>
          </a:xfrm>
          <a:prstGeom prst="rect">
            <a:avLst/>
          </a:prstGeom>
          <a:noFill/>
        </p:spPr>
        <p:txBody>
          <a:bodyPr wrap="none" lIns="0" tIns="0" rIns="0" rtlCol="0">
            <a:spAutoFit/>
          </a:bodyPr>
          <a:lstStyle/>
          <a:p>
            <a:pPr>
              <a:lnSpc>
                <a:spcPts val="1800"/>
              </a:lnSpc>
              <a:tabLst/>
            </a:pPr>
            <a:r>
              <a:rPr lang="en-US" altLang="zh-CN" sz="1600" dirty="0" smtClean="0">
                <a:solidFill>
                  <a:srgbClr val="000000"/>
                </a:solidFill>
                <a:latin typeface="돋움" pitchFamily="18" charset="0"/>
                <a:cs typeface="돋움" pitchFamily="18" charset="0"/>
              </a:rPr>
              <a:t>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및</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취업연계장학금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국가근로장학금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근로장학관리</a:t>
            </a:r>
            <a:r>
              <a:rPr lang="en-US" altLang="zh-CN" sz="16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&gt;</a:t>
            </a:r>
          </a:p>
        </p:txBody>
      </p:sp>
      <p:sp>
        <p:nvSpPr>
          <p:cNvPr id="35" name="TextBox 1"/>
          <p:cNvSpPr txBox="1"/>
          <p:nvPr/>
        </p:nvSpPr>
        <p:spPr>
          <a:xfrm>
            <a:off x="2743200" y="4711700"/>
            <a:ext cx="76200" cy="139700"/>
          </a:xfrm>
          <a:prstGeom prst="rect">
            <a:avLst/>
          </a:prstGeom>
          <a:noFill/>
        </p:spPr>
        <p:txBody>
          <a:bodyPr wrap="none" lIns="0" tIns="0" rIns="0" rtlCol="0">
            <a:spAutoFit/>
          </a:bodyPr>
          <a:lstStyle/>
          <a:p>
            <a:pPr>
              <a:lnSpc>
                <a:spcPts val="1100"/>
              </a:lnSpc>
              <a:tabLst/>
            </a:pPr>
            <a:r>
              <a:rPr lang="en-US" altLang="zh-CN" sz="1104" b="1" dirty="0" smtClean="0">
                <a:solidFill>
                  <a:srgbClr val="000000"/>
                </a:solidFill>
                <a:latin typeface="바탕" pitchFamily="18" charset="0"/>
                <a:cs typeface="바탕" pitchFamily="18" charset="0"/>
              </a:rPr>
              <a:t>1</a:t>
            </a:r>
          </a:p>
        </p:txBody>
      </p:sp>
      <p:sp>
        <p:nvSpPr>
          <p:cNvPr id="36" name="TextBox 1"/>
          <p:cNvSpPr txBox="1"/>
          <p:nvPr/>
        </p:nvSpPr>
        <p:spPr>
          <a:xfrm>
            <a:off x="4394200" y="4267200"/>
            <a:ext cx="2349500" cy="215900"/>
          </a:xfrm>
          <a:prstGeom prst="rect">
            <a:avLst/>
          </a:prstGeom>
          <a:noFill/>
        </p:spPr>
        <p:txBody>
          <a:bodyPr wrap="none" lIns="0" tIns="0" rIns="0" rtlCol="0">
            <a:spAutoFit/>
          </a:bodyPr>
          <a:lstStyle/>
          <a:p>
            <a:pPr>
              <a:lnSpc>
                <a:spcPts val="900"/>
              </a:lnSpc>
              <a:tabLst>
                <a:tab pos="711200" algn="l"/>
              </a:tabLst>
            </a:pPr>
            <a:r>
              <a:rPr lang="en-US" altLang="zh-CN" dirty="0" smtClean="0"/>
              <a:t>	</a:t>
            </a:r>
            <a:r>
              <a:rPr lang="en-US" altLang="zh-CN" sz="900" b="1" dirty="0" smtClean="0">
                <a:solidFill>
                  <a:srgbClr val="000000"/>
                </a:solidFill>
                <a:latin typeface="바탕" pitchFamily="18" charset="0"/>
                <a:cs typeface="바탕" pitchFamily="18" charset="0"/>
              </a:rPr>
              <a:t>시간표를</a:t>
            </a:r>
            <a:r>
              <a:rPr lang="en-US" altLang="zh-CN" sz="900" dirty="0" smtClean="0">
                <a:latin typeface="Times New Roman" pitchFamily="18" charset="0"/>
                <a:cs typeface="Times New Roman" pitchFamily="18" charset="0"/>
              </a:rPr>
              <a:t> </a:t>
            </a:r>
            <a:r>
              <a:rPr lang="en-US" altLang="zh-CN" sz="900" b="1" dirty="0" smtClean="0">
                <a:solidFill>
                  <a:srgbClr val="000000"/>
                </a:solidFill>
                <a:latin typeface="바탕" pitchFamily="18" charset="0"/>
                <a:cs typeface="바탕" pitchFamily="18" charset="0"/>
              </a:rPr>
              <a:t>등록할</a:t>
            </a:r>
            <a:r>
              <a:rPr lang="en-US" altLang="zh-CN" sz="900" dirty="0" smtClean="0">
                <a:latin typeface="Times New Roman" pitchFamily="18" charset="0"/>
                <a:cs typeface="Times New Roman" pitchFamily="18" charset="0"/>
              </a:rPr>
              <a:t> </a:t>
            </a:r>
            <a:r>
              <a:rPr lang="en-US" altLang="zh-CN" sz="900" b="1" dirty="0" smtClean="0">
                <a:solidFill>
                  <a:srgbClr val="000000"/>
                </a:solidFill>
                <a:latin typeface="바탕" pitchFamily="18" charset="0"/>
                <a:cs typeface="바탕" pitchFamily="18" charset="0"/>
              </a:rPr>
              <a:t>학기</a:t>
            </a:r>
            <a:r>
              <a:rPr lang="en-US" altLang="zh-CN" sz="900" dirty="0" smtClean="0">
                <a:latin typeface="Times New Roman" pitchFamily="18" charset="0"/>
                <a:cs typeface="Times New Roman" pitchFamily="18" charset="0"/>
              </a:rPr>
              <a:t> </a:t>
            </a:r>
            <a:r>
              <a:rPr lang="en-US" altLang="zh-CN" sz="900" b="1" dirty="0" smtClean="0">
                <a:solidFill>
                  <a:srgbClr val="000000"/>
                </a:solidFill>
                <a:latin typeface="바탕" pitchFamily="18" charset="0"/>
                <a:cs typeface="바탕" pitchFamily="18" charset="0"/>
              </a:rPr>
              <a:t>선택</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352673" y="2875788"/>
            <a:ext cx="2084832" cy="12191"/>
          </a:xfrm>
          <a:custGeom>
            <a:avLst/>
            <a:gdLst>
              <a:gd name="connsiteX0" fmla="*/ 0 w 2084832"/>
              <a:gd name="connsiteY0" fmla="*/ 0 h 12191"/>
              <a:gd name="connsiteX1" fmla="*/ 1042416 w 2084832"/>
              <a:gd name="connsiteY1" fmla="*/ 0 h 12191"/>
              <a:gd name="connsiteX2" fmla="*/ 2084832 w 2084832"/>
              <a:gd name="connsiteY2" fmla="*/ 0 h 12191"/>
              <a:gd name="connsiteX3" fmla="*/ 2084832 w 2084832"/>
              <a:gd name="connsiteY3" fmla="*/ 12191 h 12191"/>
              <a:gd name="connsiteX4" fmla="*/ 1042416 w 2084832"/>
              <a:gd name="connsiteY4" fmla="*/ 12191 h 12191"/>
              <a:gd name="connsiteX5" fmla="*/ 0 w 2084832"/>
              <a:gd name="connsiteY5" fmla="*/ 12191 h 12191"/>
              <a:gd name="connsiteX6" fmla="*/ 0 w 2084832"/>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084832" h="12191">
                <a:moveTo>
                  <a:pt x="0" y="0"/>
                </a:moveTo>
                <a:lnTo>
                  <a:pt x="1042416" y="0"/>
                </a:lnTo>
                <a:lnTo>
                  <a:pt x="2084832" y="0"/>
                </a:lnTo>
                <a:lnTo>
                  <a:pt x="2084832" y="12191"/>
                </a:lnTo>
                <a:lnTo>
                  <a:pt x="1042416"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592453" y="4613148"/>
            <a:ext cx="3777995" cy="12192"/>
          </a:xfrm>
          <a:custGeom>
            <a:avLst/>
            <a:gdLst>
              <a:gd name="connsiteX0" fmla="*/ 0 w 3777995"/>
              <a:gd name="connsiteY0" fmla="*/ 0 h 12192"/>
              <a:gd name="connsiteX1" fmla="*/ 1259332 w 3777995"/>
              <a:gd name="connsiteY1" fmla="*/ 0 h 12192"/>
              <a:gd name="connsiteX2" fmla="*/ 2518664 w 3777995"/>
              <a:gd name="connsiteY2" fmla="*/ 0 h 12192"/>
              <a:gd name="connsiteX3" fmla="*/ 3777995 w 3777995"/>
              <a:gd name="connsiteY3" fmla="*/ 0 h 12192"/>
              <a:gd name="connsiteX4" fmla="*/ 3777995 w 3777995"/>
              <a:gd name="connsiteY4" fmla="*/ 12192 h 12192"/>
              <a:gd name="connsiteX5" fmla="*/ 2518664 w 3777995"/>
              <a:gd name="connsiteY5" fmla="*/ 12192 h 12192"/>
              <a:gd name="connsiteX6" fmla="*/ 1259332 w 3777995"/>
              <a:gd name="connsiteY6" fmla="*/ 12192 h 12192"/>
              <a:gd name="connsiteX7" fmla="*/ 0 w 3777995"/>
              <a:gd name="connsiteY7" fmla="*/ 12192 h 12192"/>
              <a:gd name="connsiteX8" fmla="*/ 0 w 3777995"/>
              <a:gd name="connsiteY8" fmla="*/ 0 h 121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777995" h="12192">
                <a:moveTo>
                  <a:pt x="0" y="0"/>
                </a:moveTo>
                <a:lnTo>
                  <a:pt x="1259332" y="0"/>
                </a:lnTo>
                <a:lnTo>
                  <a:pt x="2518664" y="0"/>
                </a:lnTo>
                <a:lnTo>
                  <a:pt x="3777995" y="0"/>
                </a:lnTo>
                <a:lnTo>
                  <a:pt x="3777995" y="12192"/>
                </a:lnTo>
                <a:lnTo>
                  <a:pt x="2518664" y="12192"/>
                </a:lnTo>
                <a:lnTo>
                  <a:pt x="1259332" y="12192"/>
                </a:lnTo>
                <a:lnTo>
                  <a:pt x="0" y="12192"/>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31859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2"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3" name="Picture 3"/>
          <p:cNvPicPr>
            <a:picLocks noChangeAspect="1" noChangeArrowheads="1"/>
          </p:cNvPicPr>
          <p:nvPr/>
        </p:nvPicPr>
        <p:blipFill>
          <a:blip r:embed="rId4"/>
          <a:srcRect/>
          <a:stretch>
            <a:fillRect/>
          </a:stretch>
        </p:blipFill>
        <p:spPr bwMode="auto">
          <a:xfrm>
            <a:off x="622300" y="3556000"/>
            <a:ext cx="901700" cy="660400"/>
          </a:xfrm>
          <a:prstGeom prst="rect">
            <a:avLst/>
          </a:prstGeom>
          <a:noFill/>
        </p:spPr>
      </p:pic>
      <p:pic>
        <p:nvPicPr>
          <p:cNvPr id="24" name="Picture 3"/>
          <p:cNvPicPr>
            <a:picLocks noChangeAspect="1" noChangeArrowheads="1"/>
          </p:cNvPicPr>
          <p:nvPr/>
        </p:nvPicPr>
        <p:blipFill>
          <a:blip r:embed="rId5"/>
          <a:srcRect/>
          <a:stretch>
            <a:fillRect/>
          </a:stretch>
        </p:blipFill>
        <p:spPr bwMode="auto">
          <a:xfrm>
            <a:off x="3721100" y="1117600"/>
            <a:ext cx="1752600" cy="355600"/>
          </a:xfrm>
          <a:prstGeom prst="rect">
            <a:avLst/>
          </a:prstGeom>
          <a:noFill/>
        </p:spPr>
      </p:pic>
      <p:pic>
        <p:nvPicPr>
          <p:cNvPr id="25" name="Picture 3"/>
          <p:cNvPicPr>
            <a:picLocks noChangeAspect="1" noChangeArrowheads="1"/>
          </p:cNvPicPr>
          <p:nvPr/>
        </p:nvPicPr>
        <p:blipFill>
          <a:blip r:embed="rId6"/>
          <a:srcRect/>
          <a:stretch>
            <a:fillRect/>
          </a:stretch>
        </p:blipFill>
        <p:spPr bwMode="auto">
          <a:xfrm>
            <a:off x="4483100" y="6616700"/>
            <a:ext cx="190500" cy="152400"/>
          </a:xfrm>
          <a:prstGeom prst="rect">
            <a:avLst/>
          </a:prstGeom>
          <a:noFill/>
        </p:spPr>
      </p:pic>
      <p:pic>
        <p:nvPicPr>
          <p:cNvPr id="26"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587500" y="2057400"/>
            <a:ext cx="6769100" cy="2603500"/>
          </a:xfrm>
          <a:prstGeom prst="rect">
            <a:avLst/>
          </a:prstGeom>
          <a:noFill/>
        </p:spPr>
        <p:txBody>
          <a:bodyPr wrap="none" lIns="0" tIns="0" rIns="0" rtlCol="0">
            <a:spAutoFit/>
          </a:bodyPr>
          <a:lstStyle/>
          <a:p>
            <a:pPr>
              <a:lnSpc>
                <a:spcPts val="2400"/>
              </a:lnSpc>
              <a:tabLst>
                <a:tab pos="215900" algn="l"/>
                <a:tab pos="279400" algn="l"/>
              </a:tabLst>
            </a:pPr>
            <a:r>
              <a:rPr lang="en-US" altLang="zh-CN" sz="1895" dirty="0" smtClean="0">
                <a:solidFill>
                  <a:srgbClr val="203864"/>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홈페이지에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업무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작성</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제출</a:t>
            </a:r>
          </a:p>
          <a:p>
            <a:pPr>
              <a:lnSpc>
                <a:spcPts val="1000"/>
              </a:lnSpc>
            </a:pPr>
            <a:endParaRPr lang="en-US" altLang="zh-CN" dirty="0" smtClean="0"/>
          </a:p>
          <a:p>
            <a:pPr>
              <a:lnSpc>
                <a:spcPts val="1000"/>
              </a:lnSpc>
            </a:pPr>
            <a:endParaRPr lang="en-US" altLang="zh-CN" dirty="0" smtClean="0"/>
          </a:p>
          <a:p>
            <a:pPr>
              <a:lnSpc>
                <a:spcPts val="2500"/>
              </a:lnSpc>
              <a:tabLst>
                <a:tab pos="215900" algn="l"/>
                <a:tab pos="279400" algn="l"/>
              </a:tabLst>
            </a:pPr>
            <a:r>
              <a:rPr lang="en-US" altLang="zh-CN" sz="1895" dirty="0" smtClean="0">
                <a:solidFill>
                  <a:srgbClr val="203864"/>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업무계획서는</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실제로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하게</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될</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업무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상세히</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작성</a:t>
            </a:r>
          </a:p>
          <a:p>
            <a:pPr>
              <a:lnSpc>
                <a:spcPts val="1000"/>
              </a:lnSpc>
            </a:pPr>
            <a:endParaRPr lang="en-US" altLang="zh-CN" dirty="0" smtClean="0"/>
          </a:p>
          <a:p>
            <a:pPr>
              <a:lnSpc>
                <a:spcPts val="1000"/>
              </a:lnSpc>
            </a:pPr>
            <a:endParaRPr lang="en-US" altLang="zh-CN" dirty="0" smtClean="0"/>
          </a:p>
          <a:p>
            <a:pPr>
              <a:lnSpc>
                <a:spcPts val="2500"/>
              </a:lnSpc>
              <a:tabLst>
                <a:tab pos="215900" algn="l"/>
                <a:tab pos="279400" algn="l"/>
              </a:tabLst>
            </a:pPr>
            <a:r>
              <a:rPr lang="en-US" altLang="zh-CN" sz="1895" dirty="0" smtClean="0">
                <a:solidFill>
                  <a:srgbClr val="203864"/>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휴게시간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등</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서로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협의한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필요한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부분은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사전에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충분히</a:t>
            </a:r>
          </a:p>
          <a:p>
            <a:pPr>
              <a:lnSpc>
                <a:spcPts val="2200"/>
              </a:lnSpc>
              <a:tabLst>
                <a:tab pos="215900" algn="l"/>
                <a:tab pos="2794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근로지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담당자와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확인</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및</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협의</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업무계획서에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명시</a:t>
            </a:r>
          </a:p>
          <a:p>
            <a:pPr>
              <a:lnSpc>
                <a:spcPts val="1000"/>
              </a:lnSpc>
            </a:pPr>
            <a:endParaRPr lang="en-US" altLang="zh-CN" dirty="0" smtClean="0"/>
          </a:p>
          <a:p>
            <a:pPr>
              <a:lnSpc>
                <a:spcPts val="1000"/>
              </a:lnSpc>
            </a:pPr>
            <a:endParaRPr lang="en-US" altLang="zh-CN" dirty="0" smtClean="0"/>
          </a:p>
          <a:p>
            <a:pPr>
              <a:lnSpc>
                <a:spcPts val="2600"/>
              </a:lnSpc>
              <a:tabLst>
                <a:tab pos="215900" algn="l"/>
                <a:tab pos="279400" algn="l"/>
              </a:tabLst>
            </a:pPr>
            <a:r>
              <a:rPr lang="en-US" altLang="zh-CN" sz="1898" dirty="0" smtClean="0">
                <a:solidFill>
                  <a:srgbClr val="203864"/>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업무계획서를</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홈페이지에</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제출한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후</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u="sng" dirty="0" smtClean="0">
                <a:solidFill>
                  <a:srgbClr val="0086CC"/>
                </a:solidFill>
                <a:latin typeface="함초롬돋움" pitchFamily="18" charset="0"/>
                <a:cs typeface="함초롬돋움" pitchFamily="18" charset="0"/>
              </a:rPr>
              <a:t>근로지 담당자의</a:t>
            </a:r>
          </a:p>
          <a:p>
            <a:pPr>
              <a:lnSpc>
                <a:spcPts val="2200"/>
              </a:lnSpc>
              <a:tabLst>
                <a:tab pos="215900" algn="l"/>
                <a:tab pos="279400" algn="l"/>
              </a:tabLst>
            </a:pPr>
            <a:r>
              <a:rPr lang="en-US" altLang="zh-CN" dirty="0" smtClean="0"/>
              <a:t>	</a:t>
            </a:r>
            <a:r>
              <a:rPr lang="en-US" altLang="zh-CN" sz="1895" dirty="0" smtClean="0">
                <a:solidFill>
                  <a:srgbClr val="0086CC"/>
                </a:solidFill>
                <a:latin typeface="함초롬돋움" pitchFamily="18" charset="0"/>
                <a:cs typeface="함초롬돋움" pitchFamily="18" charset="0"/>
              </a:rPr>
              <a:t>승인을</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받아야</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작성</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가능함</a:t>
            </a:r>
          </a:p>
        </p:txBody>
      </p:sp>
      <p:sp>
        <p:nvSpPr>
          <p:cNvPr id="27" name="TextBox 1"/>
          <p:cNvSpPr txBox="1"/>
          <p:nvPr/>
        </p:nvSpPr>
        <p:spPr>
          <a:xfrm>
            <a:off x="812800" y="1930400"/>
            <a:ext cx="641201" cy="4406334"/>
          </a:xfrm>
          <a:prstGeom prst="rect">
            <a:avLst/>
          </a:prstGeom>
          <a:noFill/>
        </p:spPr>
        <p:txBody>
          <a:bodyPr wrap="none" lIns="0" tIns="0" rIns="0" rtlCol="0">
            <a:spAutoFit/>
          </a:bodyPr>
          <a:lstStyle/>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서약서및</a:t>
            </a:r>
          </a:p>
          <a:p>
            <a:pPr>
              <a:lnSpc>
                <a:spcPts val="12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사이버</a:t>
            </a:r>
            <a:r>
              <a:rPr lang="en-US" altLang="zh-CN" sz="996" dirty="0" smtClean="0">
                <a:latin typeface="Times New Roman" pitchFamily="18" charset="0"/>
                <a:cs typeface="Times New Roman" pitchFamily="18" charset="0"/>
              </a:rPr>
              <a:t> </a:t>
            </a:r>
            <a:r>
              <a:rPr lang="en-US" altLang="zh-CN" sz="996" dirty="0" smtClean="0">
                <a:solidFill>
                  <a:srgbClr val="7F7F7F"/>
                </a:solidFill>
                <a:latin typeface="함초롬돋움" pitchFamily="18" charset="0"/>
                <a:cs typeface="함초롬돋움" pitchFamily="18" charset="0"/>
              </a:rPr>
              <a:t>O.T</a:t>
            </a:r>
          </a:p>
          <a:p>
            <a:pPr>
              <a:lnSpc>
                <a:spcPts val="1000"/>
              </a:lnSpc>
            </a:pPr>
            <a:endParaRPr lang="en-US" altLang="zh-CN" dirty="0" smtClean="0"/>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학업</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시간표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endParaRPr lang="en-US" altLang="zh-CN" dirty="0" smtClean="0"/>
          </a:p>
          <a:p>
            <a:pPr>
              <a:lnSpc>
                <a:spcPts val="1300"/>
              </a:lnSpc>
              <a:tabLst>
                <a:tab pos="38100" algn="l"/>
                <a:tab pos="101600" algn="l"/>
                <a:tab pos="139700" algn="l"/>
              </a:tabLst>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교육</a:t>
            </a:r>
          </a:p>
          <a:p>
            <a:pPr>
              <a:lnSpc>
                <a:spcPts val="1200"/>
              </a:lnSpc>
              <a:tabLst>
                <a:tab pos="38100" algn="l"/>
                <a:tab pos="101600" algn="l"/>
                <a:tab pos="139700" algn="l"/>
              </a:tabLst>
            </a:pPr>
            <a:r>
              <a:rPr lang="en-US" altLang="zh-CN" sz="998" dirty="0" smtClean="0">
                <a:solidFill>
                  <a:srgbClr val="7F7F7F"/>
                </a:solidFill>
                <a:latin typeface="함초롬돋움" pitchFamily="18" charset="0"/>
                <a:cs typeface="함초롬돋움" pitchFamily="18" charset="0"/>
              </a:rPr>
              <a:t>이수보고서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입력</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692810" y="4288536"/>
            <a:ext cx="1638655" cy="612775"/>
          </a:xfrm>
          <a:custGeom>
            <a:avLst/>
            <a:gdLst>
              <a:gd name="connsiteX0" fmla="*/ 0 w 1638655"/>
              <a:gd name="connsiteY0" fmla="*/ 75819 h 612775"/>
              <a:gd name="connsiteX1" fmla="*/ 75819 w 1638655"/>
              <a:gd name="connsiteY1" fmla="*/ 0 h 612775"/>
              <a:gd name="connsiteX2" fmla="*/ 273113 w 1638655"/>
              <a:gd name="connsiteY2" fmla="*/ 0 h 612775"/>
              <a:gd name="connsiteX3" fmla="*/ 273113 w 1638655"/>
              <a:gd name="connsiteY3" fmla="*/ 0 h 612775"/>
              <a:gd name="connsiteX4" fmla="*/ 682726 w 1638655"/>
              <a:gd name="connsiteY4" fmla="*/ 0 h 612775"/>
              <a:gd name="connsiteX5" fmla="*/ 1562836 w 1638655"/>
              <a:gd name="connsiteY5" fmla="*/ 0 h 612775"/>
              <a:gd name="connsiteX6" fmla="*/ 1638655 w 1638655"/>
              <a:gd name="connsiteY6" fmla="*/ 75819 h 612775"/>
              <a:gd name="connsiteX7" fmla="*/ 1638655 w 1638655"/>
              <a:gd name="connsiteY7" fmla="*/ 265430 h 612775"/>
              <a:gd name="connsiteX8" fmla="*/ 1638655 w 1638655"/>
              <a:gd name="connsiteY8" fmla="*/ 265430 h 612775"/>
              <a:gd name="connsiteX9" fmla="*/ 1638655 w 1638655"/>
              <a:gd name="connsiteY9" fmla="*/ 379095 h 612775"/>
              <a:gd name="connsiteX10" fmla="*/ 1638655 w 1638655"/>
              <a:gd name="connsiteY10" fmla="*/ 379095 h 612775"/>
              <a:gd name="connsiteX11" fmla="*/ 1562836 w 1638655"/>
              <a:gd name="connsiteY11" fmla="*/ 454914 h 612775"/>
              <a:gd name="connsiteX12" fmla="*/ 682726 w 1638655"/>
              <a:gd name="connsiteY12" fmla="*/ 454914 h 612775"/>
              <a:gd name="connsiteX13" fmla="*/ 252056 w 1638655"/>
              <a:gd name="connsiteY13" fmla="*/ 612775 h 612775"/>
              <a:gd name="connsiteX14" fmla="*/ 273113 w 1638655"/>
              <a:gd name="connsiteY14" fmla="*/ 454914 h 612775"/>
              <a:gd name="connsiteX15" fmla="*/ 75819 w 1638655"/>
              <a:gd name="connsiteY15" fmla="*/ 454914 h 612775"/>
              <a:gd name="connsiteX16" fmla="*/ 0 w 1638655"/>
              <a:gd name="connsiteY16" fmla="*/ 379095 h 612775"/>
              <a:gd name="connsiteX17" fmla="*/ 0 w 1638655"/>
              <a:gd name="connsiteY17" fmla="*/ 379095 h 612775"/>
              <a:gd name="connsiteX18" fmla="*/ 0 w 1638655"/>
              <a:gd name="connsiteY18" fmla="*/ 265430 h 612775"/>
              <a:gd name="connsiteX19" fmla="*/ 0 w 1638655"/>
              <a:gd name="connsiteY19" fmla="*/ 265430 h 612775"/>
              <a:gd name="connsiteX20" fmla="*/ 0 w 1638655"/>
              <a:gd name="connsiteY20" fmla="*/ 75819 h 61277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38655" h="612775">
                <a:moveTo>
                  <a:pt x="0" y="75819"/>
                </a:moveTo>
                <a:cubicBezTo>
                  <a:pt x="0" y="34035"/>
                  <a:pt x="33947" y="0"/>
                  <a:pt x="75819" y="0"/>
                </a:cubicBezTo>
                <a:lnTo>
                  <a:pt x="273113" y="0"/>
                </a:lnTo>
                <a:lnTo>
                  <a:pt x="273113" y="0"/>
                </a:lnTo>
                <a:lnTo>
                  <a:pt x="682726" y="0"/>
                </a:lnTo>
                <a:lnTo>
                  <a:pt x="1562836" y="0"/>
                </a:lnTo>
                <a:cubicBezTo>
                  <a:pt x="1604619" y="0"/>
                  <a:pt x="1638655" y="34035"/>
                  <a:pt x="1638655" y="75819"/>
                </a:cubicBezTo>
                <a:lnTo>
                  <a:pt x="1638655" y="265430"/>
                </a:lnTo>
                <a:lnTo>
                  <a:pt x="1638655" y="265430"/>
                </a:lnTo>
                <a:lnTo>
                  <a:pt x="1638655" y="379095"/>
                </a:lnTo>
                <a:lnTo>
                  <a:pt x="1638655" y="379095"/>
                </a:lnTo>
                <a:cubicBezTo>
                  <a:pt x="1638655" y="421004"/>
                  <a:pt x="1604619" y="454914"/>
                  <a:pt x="1562836" y="454914"/>
                </a:cubicBezTo>
                <a:lnTo>
                  <a:pt x="682726" y="454914"/>
                </a:lnTo>
                <a:lnTo>
                  <a:pt x="252056" y="612775"/>
                </a:lnTo>
                <a:lnTo>
                  <a:pt x="273113" y="454914"/>
                </a:lnTo>
                <a:lnTo>
                  <a:pt x="75819" y="454914"/>
                </a:lnTo>
                <a:cubicBezTo>
                  <a:pt x="33947" y="454914"/>
                  <a:pt x="0" y="421004"/>
                  <a:pt x="0" y="379095"/>
                </a:cubicBezTo>
                <a:lnTo>
                  <a:pt x="0" y="379095"/>
                </a:lnTo>
                <a:lnTo>
                  <a:pt x="0" y="265430"/>
                </a:lnTo>
                <a:lnTo>
                  <a:pt x="0" y="265430"/>
                </a:lnTo>
                <a:lnTo>
                  <a:pt x="0" y="7581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1657222" y="4899914"/>
            <a:ext cx="288035" cy="191261"/>
          </a:xfrm>
          <a:custGeom>
            <a:avLst/>
            <a:gdLst>
              <a:gd name="connsiteX0" fmla="*/ 0 w 288035"/>
              <a:gd name="connsiteY0" fmla="*/ 191261 h 191261"/>
              <a:gd name="connsiteX1" fmla="*/ 288035 w 288035"/>
              <a:gd name="connsiteY1" fmla="*/ 191261 h 191261"/>
              <a:gd name="connsiteX2" fmla="*/ 288035 w 288035"/>
              <a:gd name="connsiteY2" fmla="*/ 0 h 191261"/>
              <a:gd name="connsiteX3" fmla="*/ 0 w 288035"/>
              <a:gd name="connsiteY3" fmla="*/ 0 h 191261"/>
              <a:gd name="connsiteX4" fmla="*/ 0 w 288035"/>
              <a:gd name="connsiteY4" fmla="*/ 191261 h 19126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8035" h="191261">
                <a:moveTo>
                  <a:pt x="0" y="191261"/>
                </a:moveTo>
                <a:lnTo>
                  <a:pt x="288035" y="191261"/>
                </a:lnTo>
                <a:lnTo>
                  <a:pt x="288035" y="0"/>
                </a:lnTo>
                <a:lnTo>
                  <a:pt x="0" y="0"/>
                </a:lnTo>
                <a:lnTo>
                  <a:pt x="0" y="19126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2187448" y="4916551"/>
            <a:ext cx="288035" cy="191261"/>
          </a:xfrm>
          <a:custGeom>
            <a:avLst/>
            <a:gdLst>
              <a:gd name="connsiteX0" fmla="*/ 0 w 288035"/>
              <a:gd name="connsiteY0" fmla="*/ 191261 h 191261"/>
              <a:gd name="connsiteX1" fmla="*/ 288035 w 288035"/>
              <a:gd name="connsiteY1" fmla="*/ 191261 h 191261"/>
              <a:gd name="connsiteX2" fmla="*/ 288035 w 288035"/>
              <a:gd name="connsiteY2" fmla="*/ 0 h 191261"/>
              <a:gd name="connsiteX3" fmla="*/ 0 w 288035"/>
              <a:gd name="connsiteY3" fmla="*/ 0 h 191261"/>
              <a:gd name="connsiteX4" fmla="*/ 0 w 288035"/>
              <a:gd name="connsiteY4" fmla="*/ 191261 h 19126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8035" h="191261">
                <a:moveTo>
                  <a:pt x="0" y="191261"/>
                </a:moveTo>
                <a:lnTo>
                  <a:pt x="288035" y="191261"/>
                </a:lnTo>
                <a:lnTo>
                  <a:pt x="288035" y="0"/>
                </a:lnTo>
                <a:lnTo>
                  <a:pt x="0" y="0"/>
                </a:lnTo>
                <a:lnTo>
                  <a:pt x="0" y="19126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627884" y="4911344"/>
            <a:ext cx="288036" cy="191261"/>
          </a:xfrm>
          <a:custGeom>
            <a:avLst/>
            <a:gdLst>
              <a:gd name="connsiteX0" fmla="*/ 0 w 288036"/>
              <a:gd name="connsiteY0" fmla="*/ 191261 h 191261"/>
              <a:gd name="connsiteX1" fmla="*/ 288036 w 288036"/>
              <a:gd name="connsiteY1" fmla="*/ 191261 h 191261"/>
              <a:gd name="connsiteX2" fmla="*/ 288036 w 288036"/>
              <a:gd name="connsiteY2" fmla="*/ 0 h 191261"/>
              <a:gd name="connsiteX3" fmla="*/ 0 w 288036"/>
              <a:gd name="connsiteY3" fmla="*/ 0 h 191261"/>
              <a:gd name="connsiteX4" fmla="*/ 0 w 288036"/>
              <a:gd name="connsiteY4" fmla="*/ 191261 h 19126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8036" h="191261">
                <a:moveTo>
                  <a:pt x="0" y="191261"/>
                </a:moveTo>
                <a:lnTo>
                  <a:pt x="288036" y="191261"/>
                </a:lnTo>
                <a:lnTo>
                  <a:pt x="288036" y="0"/>
                </a:lnTo>
                <a:lnTo>
                  <a:pt x="0" y="0"/>
                </a:lnTo>
                <a:lnTo>
                  <a:pt x="0" y="19126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3093339" y="4815776"/>
            <a:ext cx="1020686" cy="376110"/>
          </a:xfrm>
          <a:custGeom>
            <a:avLst/>
            <a:gdLst>
              <a:gd name="connsiteX0" fmla="*/ 0 w 1020686"/>
              <a:gd name="connsiteY0" fmla="*/ 376110 h 376110"/>
              <a:gd name="connsiteX1" fmla="*/ 1020686 w 1020686"/>
              <a:gd name="connsiteY1" fmla="*/ 376110 h 376110"/>
              <a:gd name="connsiteX2" fmla="*/ 1020686 w 1020686"/>
              <a:gd name="connsiteY2" fmla="*/ 0 h 376110"/>
              <a:gd name="connsiteX3" fmla="*/ 0 w 1020686"/>
              <a:gd name="connsiteY3" fmla="*/ 0 h 376110"/>
              <a:gd name="connsiteX4" fmla="*/ 0 w 1020686"/>
              <a:gd name="connsiteY4" fmla="*/ 376110 h 3761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20686" h="376110">
                <a:moveTo>
                  <a:pt x="0" y="376110"/>
                </a:moveTo>
                <a:lnTo>
                  <a:pt x="1020686" y="376110"/>
                </a:lnTo>
                <a:lnTo>
                  <a:pt x="1020686" y="0"/>
                </a:lnTo>
                <a:lnTo>
                  <a:pt x="0" y="0"/>
                </a:lnTo>
                <a:lnTo>
                  <a:pt x="0" y="37611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4474083" y="4815776"/>
            <a:ext cx="1020686" cy="376110"/>
          </a:xfrm>
          <a:custGeom>
            <a:avLst/>
            <a:gdLst>
              <a:gd name="connsiteX0" fmla="*/ 0 w 1020686"/>
              <a:gd name="connsiteY0" fmla="*/ 376110 h 376110"/>
              <a:gd name="connsiteX1" fmla="*/ 1020686 w 1020686"/>
              <a:gd name="connsiteY1" fmla="*/ 376110 h 376110"/>
              <a:gd name="connsiteX2" fmla="*/ 1020686 w 1020686"/>
              <a:gd name="connsiteY2" fmla="*/ 0 h 376110"/>
              <a:gd name="connsiteX3" fmla="*/ 0 w 1020686"/>
              <a:gd name="connsiteY3" fmla="*/ 0 h 376110"/>
              <a:gd name="connsiteX4" fmla="*/ 0 w 1020686"/>
              <a:gd name="connsiteY4" fmla="*/ 376110 h 3761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20686" h="376110">
                <a:moveTo>
                  <a:pt x="0" y="376110"/>
                </a:moveTo>
                <a:lnTo>
                  <a:pt x="1020686" y="376110"/>
                </a:lnTo>
                <a:lnTo>
                  <a:pt x="1020686" y="0"/>
                </a:lnTo>
                <a:lnTo>
                  <a:pt x="0" y="0"/>
                </a:lnTo>
                <a:lnTo>
                  <a:pt x="0" y="37611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793486" y="4876571"/>
            <a:ext cx="896353" cy="254355"/>
          </a:xfrm>
          <a:custGeom>
            <a:avLst/>
            <a:gdLst>
              <a:gd name="connsiteX0" fmla="*/ 0 w 896353"/>
              <a:gd name="connsiteY0" fmla="*/ 254355 h 254355"/>
              <a:gd name="connsiteX1" fmla="*/ 896353 w 896353"/>
              <a:gd name="connsiteY1" fmla="*/ 254355 h 254355"/>
              <a:gd name="connsiteX2" fmla="*/ 896353 w 896353"/>
              <a:gd name="connsiteY2" fmla="*/ 0 h 254355"/>
              <a:gd name="connsiteX3" fmla="*/ 0 w 896353"/>
              <a:gd name="connsiteY3" fmla="*/ 0 h 254355"/>
              <a:gd name="connsiteX4" fmla="*/ 0 w 896353"/>
              <a:gd name="connsiteY4" fmla="*/ 254355 h 2543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896353" h="254355">
                <a:moveTo>
                  <a:pt x="0" y="254355"/>
                </a:moveTo>
                <a:lnTo>
                  <a:pt x="896353" y="254355"/>
                </a:lnTo>
                <a:lnTo>
                  <a:pt x="896353" y="0"/>
                </a:lnTo>
                <a:lnTo>
                  <a:pt x="0" y="0"/>
                </a:lnTo>
                <a:lnTo>
                  <a:pt x="0" y="254355"/>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3077718" y="4100487"/>
            <a:ext cx="228600" cy="188048"/>
          </a:xfrm>
          <a:custGeom>
            <a:avLst/>
            <a:gdLst>
              <a:gd name="connsiteX0" fmla="*/ 0 w 228600"/>
              <a:gd name="connsiteY0" fmla="*/ 188048 h 188048"/>
              <a:gd name="connsiteX1" fmla="*/ 228600 w 228600"/>
              <a:gd name="connsiteY1" fmla="*/ 188048 h 188048"/>
              <a:gd name="connsiteX2" fmla="*/ 228600 w 228600"/>
              <a:gd name="connsiteY2" fmla="*/ 0 h 188048"/>
              <a:gd name="connsiteX3" fmla="*/ 0 w 228600"/>
              <a:gd name="connsiteY3" fmla="*/ 0 h 188048"/>
              <a:gd name="connsiteX4" fmla="*/ 0 w 228600"/>
              <a:gd name="connsiteY4" fmla="*/ 188048 h 18804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28600" h="188048">
                <a:moveTo>
                  <a:pt x="0" y="188048"/>
                </a:moveTo>
                <a:lnTo>
                  <a:pt x="228600" y="188048"/>
                </a:lnTo>
                <a:lnTo>
                  <a:pt x="228600" y="0"/>
                </a:lnTo>
                <a:lnTo>
                  <a:pt x="0" y="0"/>
                </a:lnTo>
                <a:lnTo>
                  <a:pt x="0" y="18804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546475" y="4101376"/>
            <a:ext cx="109842" cy="188048"/>
          </a:xfrm>
          <a:custGeom>
            <a:avLst/>
            <a:gdLst>
              <a:gd name="connsiteX0" fmla="*/ 0 w 109842"/>
              <a:gd name="connsiteY0" fmla="*/ 188048 h 188048"/>
              <a:gd name="connsiteX1" fmla="*/ 109842 w 109842"/>
              <a:gd name="connsiteY1" fmla="*/ 188048 h 188048"/>
              <a:gd name="connsiteX2" fmla="*/ 109842 w 109842"/>
              <a:gd name="connsiteY2" fmla="*/ 0 h 188048"/>
              <a:gd name="connsiteX3" fmla="*/ 0 w 109842"/>
              <a:gd name="connsiteY3" fmla="*/ 0 h 188048"/>
              <a:gd name="connsiteX4" fmla="*/ 0 w 109842"/>
              <a:gd name="connsiteY4" fmla="*/ 188048 h 18804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9842" h="188048">
                <a:moveTo>
                  <a:pt x="0" y="188048"/>
                </a:moveTo>
                <a:lnTo>
                  <a:pt x="109842" y="188048"/>
                </a:lnTo>
                <a:lnTo>
                  <a:pt x="109842" y="0"/>
                </a:lnTo>
                <a:lnTo>
                  <a:pt x="0" y="0"/>
                </a:lnTo>
                <a:lnTo>
                  <a:pt x="0" y="18804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7257034" y="1785747"/>
            <a:ext cx="139064" cy="82803"/>
          </a:xfrm>
          <a:custGeom>
            <a:avLst/>
            <a:gdLst>
              <a:gd name="connsiteX0" fmla="*/ 0 w 139064"/>
              <a:gd name="connsiteY0" fmla="*/ 0 h 82803"/>
              <a:gd name="connsiteX1" fmla="*/ 139064 w 139064"/>
              <a:gd name="connsiteY1" fmla="*/ 0 h 82803"/>
              <a:gd name="connsiteX2" fmla="*/ 139064 w 139064"/>
              <a:gd name="connsiteY2" fmla="*/ 82803 h 82803"/>
              <a:gd name="connsiteX3" fmla="*/ 0 w 139064"/>
              <a:gd name="connsiteY3" fmla="*/ 82803 h 82803"/>
              <a:gd name="connsiteX4" fmla="*/ 0 w 139064"/>
              <a:gd name="connsiteY4" fmla="*/ 0 h 8280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9064" h="82803">
                <a:moveTo>
                  <a:pt x="0" y="0"/>
                </a:moveTo>
                <a:lnTo>
                  <a:pt x="139064" y="0"/>
                </a:lnTo>
                <a:lnTo>
                  <a:pt x="139064" y="82803"/>
                </a:lnTo>
                <a:lnTo>
                  <a:pt x="0" y="82803"/>
                </a:lnTo>
                <a:lnTo>
                  <a:pt x="0" y="0"/>
                </a:ln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7433056" y="1780794"/>
            <a:ext cx="124078" cy="177419"/>
          </a:xfrm>
          <a:custGeom>
            <a:avLst/>
            <a:gdLst>
              <a:gd name="connsiteX0" fmla="*/ 105028 w 124078"/>
              <a:gd name="connsiteY0" fmla="*/ 0 h 177419"/>
              <a:gd name="connsiteX1" fmla="*/ 113410 w 124078"/>
              <a:gd name="connsiteY1" fmla="*/ 1523 h 177419"/>
              <a:gd name="connsiteX2" fmla="*/ 121284 w 124078"/>
              <a:gd name="connsiteY2" fmla="*/ 7620 h 177419"/>
              <a:gd name="connsiteX3" fmla="*/ 124078 w 124078"/>
              <a:gd name="connsiteY3" fmla="*/ 17145 h 177419"/>
              <a:gd name="connsiteX4" fmla="*/ 124078 w 124078"/>
              <a:gd name="connsiteY4" fmla="*/ 177419 h 177419"/>
              <a:gd name="connsiteX5" fmla="*/ 93725 w 124078"/>
              <a:gd name="connsiteY5" fmla="*/ 177419 h 177419"/>
              <a:gd name="connsiteX6" fmla="*/ 93725 w 124078"/>
              <a:gd name="connsiteY6" fmla="*/ 114046 h 177419"/>
              <a:gd name="connsiteX7" fmla="*/ 69088 w 124078"/>
              <a:gd name="connsiteY7" fmla="*/ 114046 h 177419"/>
              <a:gd name="connsiteX8" fmla="*/ 69088 w 124078"/>
              <a:gd name="connsiteY8" fmla="*/ 89280 h 177419"/>
              <a:gd name="connsiteX9" fmla="*/ 56388 w 124078"/>
              <a:gd name="connsiteY9" fmla="*/ 110363 h 177419"/>
              <a:gd name="connsiteX10" fmla="*/ 26796 w 124078"/>
              <a:gd name="connsiteY10" fmla="*/ 138938 h 177419"/>
              <a:gd name="connsiteX11" fmla="*/ 22351 w 124078"/>
              <a:gd name="connsiteY11" fmla="*/ 141604 h 177419"/>
              <a:gd name="connsiteX12" fmla="*/ 17906 w 124078"/>
              <a:gd name="connsiteY12" fmla="*/ 141985 h 177419"/>
              <a:gd name="connsiteX13" fmla="*/ 10921 w 124078"/>
              <a:gd name="connsiteY13" fmla="*/ 139065 h 177419"/>
              <a:gd name="connsiteX14" fmla="*/ 6730 w 124078"/>
              <a:gd name="connsiteY14" fmla="*/ 134111 h 177419"/>
              <a:gd name="connsiteX15" fmla="*/ 0 w 124078"/>
              <a:gd name="connsiteY15" fmla="*/ 124333 h 177419"/>
              <a:gd name="connsiteX16" fmla="*/ 22859 w 124078"/>
              <a:gd name="connsiteY16" fmla="*/ 104266 h 177419"/>
              <a:gd name="connsiteX17" fmla="*/ 37718 w 124078"/>
              <a:gd name="connsiteY17" fmla="*/ 83184 h 177419"/>
              <a:gd name="connsiteX18" fmla="*/ 46735 w 124078"/>
              <a:gd name="connsiteY18" fmla="*/ 60578 h 177419"/>
              <a:gd name="connsiteX19" fmla="*/ 51180 w 124078"/>
              <a:gd name="connsiteY19" fmla="*/ 39370 h 177419"/>
              <a:gd name="connsiteX20" fmla="*/ 6350 w 124078"/>
              <a:gd name="connsiteY20" fmla="*/ 39370 h 177419"/>
              <a:gd name="connsiteX21" fmla="*/ 6350 w 124078"/>
              <a:gd name="connsiteY21" fmla="*/ 12826 h 177419"/>
              <a:gd name="connsiteX22" fmla="*/ 83692 w 124078"/>
              <a:gd name="connsiteY22" fmla="*/ 12826 h 177419"/>
              <a:gd name="connsiteX23" fmla="*/ 83819 w 124078"/>
              <a:gd name="connsiteY23" fmla="*/ 20065 h 177419"/>
              <a:gd name="connsiteX24" fmla="*/ 83946 w 124078"/>
              <a:gd name="connsiteY24" fmla="*/ 30353 h 177419"/>
              <a:gd name="connsiteX25" fmla="*/ 83692 w 124078"/>
              <a:gd name="connsiteY25" fmla="*/ 37592 h 177419"/>
              <a:gd name="connsiteX26" fmla="*/ 83057 w 124078"/>
              <a:gd name="connsiteY26" fmla="*/ 40385 h 177419"/>
              <a:gd name="connsiteX27" fmla="*/ 93725 w 124078"/>
              <a:gd name="connsiteY27" fmla="*/ 40385 h 177419"/>
              <a:gd name="connsiteX28" fmla="*/ 93725 w 124078"/>
              <a:gd name="connsiteY28" fmla="*/ 761 h 177419"/>
              <a:gd name="connsiteX29" fmla="*/ 105028 w 124078"/>
              <a:gd name="connsiteY29" fmla="*/ 0 h 1774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Lst>
            <a:rect l="l" t="t" r="r" b="b"/>
            <a:pathLst>
              <a:path w="124078" h="177419">
                <a:moveTo>
                  <a:pt x="105028" y="0"/>
                </a:moveTo>
                <a:cubicBezTo>
                  <a:pt x="108457" y="253"/>
                  <a:pt x="111251" y="761"/>
                  <a:pt x="113410" y="1523"/>
                </a:cubicBezTo>
                <a:cubicBezTo>
                  <a:pt x="116713" y="3047"/>
                  <a:pt x="119379" y="5080"/>
                  <a:pt x="121284" y="7620"/>
                </a:cubicBezTo>
                <a:cubicBezTo>
                  <a:pt x="123190" y="10160"/>
                  <a:pt x="124078" y="13334"/>
                  <a:pt x="124078" y="17145"/>
                </a:cubicBezTo>
                <a:lnTo>
                  <a:pt x="124078" y="177419"/>
                </a:lnTo>
                <a:lnTo>
                  <a:pt x="93725" y="177419"/>
                </a:lnTo>
                <a:lnTo>
                  <a:pt x="93725" y="114046"/>
                </a:lnTo>
                <a:lnTo>
                  <a:pt x="69088" y="114046"/>
                </a:lnTo>
                <a:lnTo>
                  <a:pt x="69088" y="89280"/>
                </a:lnTo>
                <a:cubicBezTo>
                  <a:pt x="65531" y="96901"/>
                  <a:pt x="61213" y="104013"/>
                  <a:pt x="56388" y="110363"/>
                </a:cubicBezTo>
                <a:cubicBezTo>
                  <a:pt x="46990" y="122427"/>
                  <a:pt x="37210" y="131953"/>
                  <a:pt x="26796" y="138938"/>
                </a:cubicBezTo>
                <a:cubicBezTo>
                  <a:pt x="25272" y="140461"/>
                  <a:pt x="23748" y="141351"/>
                  <a:pt x="22351" y="141604"/>
                </a:cubicBezTo>
                <a:cubicBezTo>
                  <a:pt x="20955" y="141858"/>
                  <a:pt x="19430" y="141985"/>
                  <a:pt x="17906" y="141985"/>
                </a:cubicBezTo>
                <a:cubicBezTo>
                  <a:pt x="14985" y="141858"/>
                  <a:pt x="12700" y="140842"/>
                  <a:pt x="10921" y="139065"/>
                </a:cubicBezTo>
                <a:cubicBezTo>
                  <a:pt x="9017" y="137286"/>
                  <a:pt x="7619" y="135635"/>
                  <a:pt x="6730" y="134111"/>
                </a:cubicBezTo>
                <a:lnTo>
                  <a:pt x="0" y="124333"/>
                </a:lnTo>
                <a:cubicBezTo>
                  <a:pt x="9270" y="117728"/>
                  <a:pt x="16890" y="110997"/>
                  <a:pt x="22859" y="104266"/>
                </a:cubicBezTo>
                <a:cubicBezTo>
                  <a:pt x="28955" y="97535"/>
                  <a:pt x="33908" y="90423"/>
                  <a:pt x="37718" y="83184"/>
                </a:cubicBezTo>
                <a:cubicBezTo>
                  <a:pt x="41655" y="75819"/>
                  <a:pt x="44703" y="68326"/>
                  <a:pt x="46735" y="60578"/>
                </a:cubicBezTo>
                <a:cubicBezTo>
                  <a:pt x="48767" y="52958"/>
                  <a:pt x="50291" y="45846"/>
                  <a:pt x="51180" y="39370"/>
                </a:cubicBezTo>
                <a:lnTo>
                  <a:pt x="6350" y="39370"/>
                </a:lnTo>
                <a:lnTo>
                  <a:pt x="6350" y="12826"/>
                </a:lnTo>
                <a:lnTo>
                  <a:pt x="83692" y="12826"/>
                </a:lnTo>
                <a:cubicBezTo>
                  <a:pt x="83692" y="12826"/>
                  <a:pt x="83692" y="15240"/>
                  <a:pt x="83819" y="20065"/>
                </a:cubicBezTo>
                <a:cubicBezTo>
                  <a:pt x="83946" y="24892"/>
                  <a:pt x="83946" y="28321"/>
                  <a:pt x="83946" y="30353"/>
                </a:cubicBezTo>
                <a:cubicBezTo>
                  <a:pt x="83946" y="33146"/>
                  <a:pt x="83946" y="35560"/>
                  <a:pt x="83692" y="37592"/>
                </a:cubicBezTo>
                <a:cubicBezTo>
                  <a:pt x="83565" y="39496"/>
                  <a:pt x="83311" y="40513"/>
                  <a:pt x="83057" y="40385"/>
                </a:cubicBezTo>
                <a:lnTo>
                  <a:pt x="93725" y="40385"/>
                </a:lnTo>
                <a:lnTo>
                  <a:pt x="93725" y="761"/>
                </a:lnTo>
                <a:cubicBezTo>
                  <a:pt x="97917" y="126"/>
                  <a:pt x="101727" y="-127"/>
                  <a:pt x="105028"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8332343" y="1778889"/>
            <a:ext cx="32638" cy="183896"/>
          </a:xfrm>
          <a:custGeom>
            <a:avLst/>
            <a:gdLst>
              <a:gd name="connsiteX0" fmla="*/ 6095 w 32638"/>
              <a:gd name="connsiteY0" fmla="*/ 0 h 183896"/>
              <a:gd name="connsiteX1" fmla="*/ 11683 w 32638"/>
              <a:gd name="connsiteY1" fmla="*/ 0 h 183896"/>
              <a:gd name="connsiteX2" fmla="*/ 20573 w 32638"/>
              <a:gd name="connsiteY2" fmla="*/ 1651 h 183896"/>
              <a:gd name="connsiteX3" fmla="*/ 29336 w 32638"/>
              <a:gd name="connsiteY3" fmla="*/ 7492 h 183896"/>
              <a:gd name="connsiteX4" fmla="*/ 32638 w 32638"/>
              <a:gd name="connsiteY4" fmla="*/ 16763 h 183896"/>
              <a:gd name="connsiteX5" fmla="*/ 32638 w 32638"/>
              <a:gd name="connsiteY5" fmla="*/ 183896 h 183896"/>
              <a:gd name="connsiteX6" fmla="*/ 0 w 32638"/>
              <a:gd name="connsiteY6" fmla="*/ 183896 h 183896"/>
              <a:gd name="connsiteX7" fmla="*/ 0 w 32638"/>
              <a:gd name="connsiteY7" fmla="*/ 380 h 183896"/>
              <a:gd name="connsiteX8" fmla="*/ 6095 w 32638"/>
              <a:gd name="connsiteY8"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8" h="183896">
                <a:moveTo>
                  <a:pt x="6095" y="0"/>
                </a:moveTo>
                <a:cubicBezTo>
                  <a:pt x="8128" y="-127"/>
                  <a:pt x="9905" y="-127"/>
                  <a:pt x="11683" y="0"/>
                </a:cubicBezTo>
                <a:cubicBezTo>
                  <a:pt x="15240" y="253"/>
                  <a:pt x="18160" y="889"/>
                  <a:pt x="20573" y="1651"/>
                </a:cubicBezTo>
                <a:cubicBezTo>
                  <a:pt x="24256" y="3175"/>
                  <a:pt x="27178" y="5079"/>
                  <a:pt x="29336" y="7492"/>
                </a:cubicBezTo>
                <a:cubicBezTo>
                  <a:pt x="31495" y="9905"/>
                  <a:pt x="32638" y="12953"/>
                  <a:pt x="32638" y="16763"/>
                </a:cubicBezTo>
                <a:lnTo>
                  <a:pt x="32638" y="183896"/>
                </a:lnTo>
                <a:lnTo>
                  <a:pt x="0" y="183896"/>
                </a:lnTo>
                <a:lnTo>
                  <a:pt x="0" y="380"/>
                </a:lnTo>
                <a:cubicBezTo>
                  <a:pt x="2158" y="127"/>
                  <a:pt x="4191" y="0"/>
                  <a:pt x="6095"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7911211" y="1778889"/>
            <a:ext cx="70738" cy="183896"/>
          </a:xfrm>
          <a:custGeom>
            <a:avLst/>
            <a:gdLst>
              <a:gd name="connsiteX0" fmla="*/ 44322 w 70738"/>
              <a:gd name="connsiteY0" fmla="*/ 0 h 183896"/>
              <a:gd name="connsiteX1" fmla="*/ 49910 w 70738"/>
              <a:gd name="connsiteY1" fmla="*/ 0 h 183896"/>
              <a:gd name="connsiteX2" fmla="*/ 58800 w 70738"/>
              <a:gd name="connsiteY2" fmla="*/ 1651 h 183896"/>
              <a:gd name="connsiteX3" fmla="*/ 67563 w 70738"/>
              <a:gd name="connsiteY3" fmla="*/ 7492 h 183896"/>
              <a:gd name="connsiteX4" fmla="*/ 70738 w 70738"/>
              <a:gd name="connsiteY4" fmla="*/ 16763 h 183896"/>
              <a:gd name="connsiteX5" fmla="*/ 70738 w 70738"/>
              <a:gd name="connsiteY5" fmla="*/ 183896 h 183896"/>
              <a:gd name="connsiteX6" fmla="*/ 38226 w 70738"/>
              <a:gd name="connsiteY6" fmla="*/ 183896 h 183896"/>
              <a:gd name="connsiteX7" fmla="*/ 38226 w 70738"/>
              <a:gd name="connsiteY7" fmla="*/ 83439 h 183896"/>
              <a:gd name="connsiteX8" fmla="*/ 0 w 70738"/>
              <a:gd name="connsiteY8" fmla="*/ 83439 h 183896"/>
              <a:gd name="connsiteX9" fmla="*/ 0 w 70738"/>
              <a:gd name="connsiteY9" fmla="*/ 56896 h 183896"/>
              <a:gd name="connsiteX10" fmla="*/ 38226 w 70738"/>
              <a:gd name="connsiteY10" fmla="*/ 56896 h 183896"/>
              <a:gd name="connsiteX11" fmla="*/ 38226 w 70738"/>
              <a:gd name="connsiteY11" fmla="*/ 380 h 183896"/>
              <a:gd name="connsiteX12" fmla="*/ 44322 w 70738"/>
              <a:gd name="connsiteY12"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70738" h="183896">
                <a:moveTo>
                  <a:pt x="44322" y="0"/>
                </a:moveTo>
                <a:cubicBezTo>
                  <a:pt x="46227" y="-127"/>
                  <a:pt x="48132" y="-127"/>
                  <a:pt x="49910" y="0"/>
                </a:cubicBezTo>
                <a:cubicBezTo>
                  <a:pt x="53465" y="253"/>
                  <a:pt x="56387" y="889"/>
                  <a:pt x="58800" y="1651"/>
                </a:cubicBezTo>
                <a:cubicBezTo>
                  <a:pt x="62483" y="3175"/>
                  <a:pt x="65404" y="5079"/>
                  <a:pt x="67563" y="7492"/>
                </a:cubicBezTo>
                <a:cubicBezTo>
                  <a:pt x="69722" y="9905"/>
                  <a:pt x="70738" y="12953"/>
                  <a:pt x="70738" y="16763"/>
                </a:cubicBezTo>
                <a:lnTo>
                  <a:pt x="70738" y="183896"/>
                </a:lnTo>
                <a:lnTo>
                  <a:pt x="38226" y="183896"/>
                </a:lnTo>
                <a:lnTo>
                  <a:pt x="38226" y="83439"/>
                </a:lnTo>
                <a:lnTo>
                  <a:pt x="0" y="83439"/>
                </a:lnTo>
                <a:lnTo>
                  <a:pt x="0" y="56896"/>
                </a:lnTo>
                <a:lnTo>
                  <a:pt x="38226" y="56896"/>
                </a:lnTo>
                <a:lnTo>
                  <a:pt x="38226" y="380"/>
                </a:lnTo>
                <a:cubicBezTo>
                  <a:pt x="40385" y="127"/>
                  <a:pt x="42417" y="0"/>
                  <a:pt x="44322"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7566279" y="1778635"/>
            <a:ext cx="30606" cy="184150"/>
          </a:xfrm>
          <a:custGeom>
            <a:avLst/>
            <a:gdLst>
              <a:gd name="connsiteX0" fmla="*/ 5968 w 30606"/>
              <a:gd name="connsiteY0" fmla="*/ 0 h 184150"/>
              <a:gd name="connsiteX1" fmla="*/ 11302 w 30606"/>
              <a:gd name="connsiteY1" fmla="*/ 126 h 184150"/>
              <a:gd name="connsiteX2" fmla="*/ 20446 w 30606"/>
              <a:gd name="connsiteY2" fmla="*/ 2158 h 184150"/>
              <a:gd name="connsiteX3" fmla="*/ 27685 w 30606"/>
              <a:gd name="connsiteY3" fmla="*/ 7620 h 184150"/>
              <a:gd name="connsiteX4" fmla="*/ 30606 w 30606"/>
              <a:gd name="connsiteY4" fmla="*/ 17017 h 184150"/>
              <a:gd name="connsiteX5" fmla="*/ 30606 w 30606"/>
              <a:gd name="connsiteY5" fmla="*/ 184150 h 184150"/>
              <a:gd name="connsiteX6" fmla="*/ 0 w 30606"/>
              <a:gd name="connsiteY6" fmla="*/ 184150 h 184150"/>
              <a:gd name="connsiteX7" fmla="*/ 0 w 30606"/>
              <a:gd name="connsiteY7" fmla="*/ 761 h 184150"/>
              <a:gd name="connsiteX8" fmla="*/ 5968 w 30606"/>
              <a:gd name="connsiteY8" fmla="*/ 0 h 1841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0606" h="184150">
                <a:moveTo>
                  <a:pt x="5968" y="0"/>
                </a:moveTo>
                <a:cubicBezTo>
                  <a:pt x="7873" y="0"/>
                  <a:pt x="9652" y="0"/>
                  <a:pt x="11302" y="126"/>
                </a:cubicBezTo>
                <a:cubicBezTo>
                  <a:pt x="14732" y="253"/>
                  <a:pt x="17779" y="1015"/>
                  <a:pt x="20446" y="2158"/>
                </a:cubicBezTo>
                <a:cubicBezTo>
                  <a:pt x="23367" y="3301"/>
                  <a:pt x="25780" y="5206"/>
                  <a:pt x="27685" y="7620"/>
                </a:cubicBezTo>
                <a:cubicBezTo>
                  <a:pt x="29590" y="10032"/>
                  <a:pt x="30606" y="13207"/>
                  <a:pt x="30606" y="17017"/>
                </a:cubicBezTo>
                <a:lnTo>
                  <a:pt x="30606" y="184150"/>
                </a:lnTo>
                <a:lnTo>
                  <a:pt x="0" y="184150"/>
                </a:lnTo>
                <a:lnTo>
                  <a:pt x="0" y="761"/>
                </a:lnTo>
                <a:cubicBezTo>
                  <a:pt x="2158" y="380"/>
                  <a:pt x="4064" y="126"/>
                  <a:pt x="5968"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8135747" y="1776349"/>
            <a:ext cx="58801" cy="139319"/>
          </a:xfrm>
          <a:custGeom>
            <a:avLst/>
            <a:gdLst>
              <a:gd name="connsiteX0" fmla="*/ 11938 w 58801"/>
              <a:gd name="connsiteY0" fmla="*/ 0 h 139319"/>
              <a:gd name="connsiteX1" fmla="*/ 20701 w 58801"/>
              <a:gd name="connsiteY1" fmla="*/ 1523 h 139319"/>
              <a:gd name="connsiteX2" fmla="*/ 29464 w 58801"/>
              <a:gd name="connsiteY2" fmla="*/ 7366 h 139319"/>
              <a:gd name="connsiteX3" fmla="*/ 32639 w 58801"/>
              <a:gd name="connsiteY3" fmla="*/ 17017 h 139319"/>
              <a:gd name="connsiteX4" fmla="*/ 32639 w 58801"/>
              <a:gd name="connsiteY4" fmla="*/ 48133 h 139319"/>
              <a:gd name="connsiteX5" fmla="*/ 58166 w 58801"/>
              <a:gd name="connsiteY5" fmla="*/ 48133 h 139319"/>
              <a:gd name="connsiteX6" fmla="*/ 58801 w 58801"/>
              <a:gd name="connsiteY6" fmla="*/ 61848 h 139319"/>
              <a:gd name="connsiteX7" fmla="*/ 55372 w 58801"/>
              <a:gd name="connsiteY7" fmla="*/ 70103 h 139319"/>
              <a:gd name="connsiteX8" fmla="*/ 48895 w 58801"/>
              <a:gd name="connsiteY8" fmla="*/ 74295 h 139319"/>
              <a:gd name="connsiteX9" fmla="*/ 44322 w 58801"/>
              <a:gd name="connsiteY9" fmla="*/ 74929 h 139319"/>
              <a:gd name="connsiteX10" fmla="*/ 32639 w 58801"/>
              <a:gd name="connsiteY10" fmla="*/ 74929 h 139319"/>
              <a:gd name="connsiteX11" fmla="*/ 32639 w 58801"/>
              <a:gd name="connsiteY11" fmla="*/ 139319 h 139319"/>
              <a:gd name="connsiteX12" fmla="*/ 0 w 58801"/>
              <a:gd name="connsiteY12" fmla="*/ 139319 h 139319"/>
              <a:gd name="connsiteX13" fmla="*/ 0 w 58801"/>
              <a:gd name="connsiteY13" fmla="*/ 761 h 139319"/>
              <a:gd name="connsiteX14" fmla="*/ 11938 w 58801"/>
              <a:gd name="connsiteY14" fmla="*/ 0 h 1393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58801" h="139319">
                <a:moveTo>
                  <a:pt x="11938" y="0"/>
                </a:moveTo>
                <a:cubicBezTo>
                  <a:pt x="15494" y="127"/>
                  <a:pt x="18415" y="635"/>
                  <a:pt x="20701" y="1523"/>
                </a:cubicBezTo>
                <a:cubicBezTo>
                  <a:pt x="24510" y="2921"/>
                  <a:pt x="27432" y="4952"/>
                  <a:pt x="29464" y="7366"/>
                </a:cubicBezTo>
                <a:cubicBezTo>
                  <a:pt x="31622" y="9779"/>
                  <a:pt x="32639" y="13080"/>
                  <a:pt x="32639" y="17017"/>
                </a:cubicBezTo>
                <a:lnTo>
                  <a:pt x="32639" y="48133"/>
                </a:lnTo>
                <a:lnTo>
                  <a:pt x="58166" y="48133"/>
                </a:lnTo>
                <a:cubicBezTo>
                  <a:pt x="59055" y="53848"/>
                  <a:pt x="59309" y="58420"/>
                  <a:pt x="58801" y="61848"/>
                </a:cubicBezTo>
                <a:cubicBezTo>
                  <a:pt x="58293" y="65151"/>
                  <a:pt x="57277" y="67945"/>
                  <a:pt x="55372" y="70103"/>
                </a:cubicBezTo>
                <a:cubicBezTo>
                  <a:pt x="53467" y="72517"/>
                  <a:pt x="51307" y="73914"/>
                  <a:pt x="48895" y="74295"/>
                </a:cubicBezTo>
                <a:cubicBezTo>
                  <a:pt x="46609" y="74676"/>
                  <a:pt x="44957" y="74929"/>
                  <a:pt x="44322" y="74929"/>
                </a:cubicBezTo>
                <a:lnTo>
                  <a:pt x="32639" y="74929"/>
                </a:lnTo>
                <a:lnTo>
                  <a:pt x="32639" y="139319"/>
                </a:lnTo>
                <a:lnTo>
                  <a:pt x="0" y="139319"/>
                </a:lnTo>
                <a:lnTo>
                  <a:pt x="0" y="761"/>
                </a:lnTo>
                <a:cubicBezTo>
                  <a:pt x="4445" y="127"/>
                  <a:pt x="8382" y="-127"/>
                  <a:pt x="11938"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7757414" y="1776349"/>
            <a:ext cx="32511" cy="116840"/>
          </a:xfrm>
          <a:custGeom>
            <a:avLst/>
            <a:gdLst>
              <a:gd name="connsiteX0" fmla="*/ 11810 w 32511"/>
              <a:gd name="connsiteY0" fmla="*/ 0 h 116840"/>
              <a:gd name="connsiteX1" fmla="*/ 20573 w 32511"/>
              <a:gd name="connsiteY1" fmla="*/ 1523 h 116840"/>
              <a:gd name="connsiteX2" fmla="*/ 29463 w 32511"/>
              <a:gd name="connsiteY2" fmla="*/ 7366 h 116840"/>
              <a:gd name="connsiteX3" fmla="*/ 32511 w 32511"/>
              <a:gd name="connsiteY3" fmla="*/ 17017 h 116840"/>
              <a:gd name="connsiteX4" fmla="*/ 32511 w 32511"/>
              <a:gd name="connsiteY4" fmla="*/ 116840 h 116840"/>
              <a:gd name="connsiteX5" fmla="*/ 0 w 32511"/>
              <a:gd name="connsiteY5" fmla="*/ 116840 h 116840"/>
              <a:gd name="connsiteX6" fmla="*/ 0 w 32511"/>
              <a:gd name="connsiteY6" fmla="*/ 761 h 116840"/>
              <a:gd name="connsiteX7" fmla="*/ 11810 w 32511"/>
              <a:gd name="connsiteY7" fmla="*/ 0 h 11684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32511" h="116840">
                <a:moveTo>
                  <a:pt x="11810" y="0"/>
                </a:moveTo>
                <a:cubicBezTo>
                  <a:pt x="15367" y="127"/>
                  <a:pt x="18288" y="635"/>
                  <a:pt x="20573" y="1523"/>
                </a:cubicBezTo>
                <a:cubicBezTo>
                  <a:pt x="24383" y="2921"/>
                  <a:pt x="27305" y="4952"/>
                  <a:pt x="29463" y="7366"/>
                </a:cubicBezTo>
                <a:cubicBezTo>
                  <a:pt x="31495" y="9779"/>
                  <a:pt x="32511" y="13080"/>
                  <a:pt x="32511" y="17017"/>
                </a:cubicBezTo>
                <a:lnTo>
                  <a:pt x="32511" y="116840"/>
                </a:lnTo>
                <a:lnTo>
                  <a:pt x="0" y="116840"/>
                </a:lnTo>
                <a:lnTo>
                  <a:pt x="0" y="761"/>
                </a:lnTo>
                <a:cubicBezTo>
                  <a:pt x="4317" y="127"/>
                  <a:pt x="8255" y="-127"/>
                  <a:pt x="1181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7048881" y="1776349"/>
            <a:ext cx="161543" cy="101219"/>
          </a:xfrm>
          <a:custGeom>
            <a:avLst/>
            <a:gdLst>
              <a:gd name="connsiteX0" fmla="*/ 140842 w 161543"/>
              <a:gd name="connsiteY0" fmla="*/ 0 h 101219"/>
              <a:gd name="connsiteX1" fmla="*/ 149478 w 161543"/>
              <a:gd name="connsiteY1" fmla="*/ 1523 h 101219"/>
              <a:gd name="connsiteX2" fmla="*/ 158368 w 161543"/>
              <a:gd name="connsiteY2" fmla="*/ 7366 h 101219"/>
              <a:gd name="connsiteX3" fmla="*/ 161543 w 161543"/>
              <a:gd name="connsiteY3" fmla="*/ 17017 h 101219"/>
              <a:gd name="connsiteX4" fmla="*/ 161543 w 161543"/>
              <a:gd name="connsiteY4" fmla="*/ 101219 h 101219"/>
              <a:gd name="connsiteX5" fmla="*/ 128904 w 161543"/>
              <a:gd name="connsiteY5" fmla="*/ 101219 h 101219"/>
              <a:gd name="connsiteX6" fmla="*/ 128904 w 161543"/>
              <a:gd name="connsiteY6" fmla="*/ 64642 h 101219"/>
              <a:gd name="connsiteX7" fmla="*/ 100965 w 161543"/>
              <a:gd name="connsiteY7" fmla="*/ 64642 h 101219"/>
              <a:gd name="connsiteX8" fmla="*/ 100965 w 161543"/>
              <a:gd name="connsiteY8" fmla="*/ 54991 h 101219"/>
              <a:gd name="connsiteX9" fmla="*/ 97027 w 161543"/>
              <a:gd name="connsiteY9" fmla="*/ 71501 h 101219"/>
              <a:gd name="connsiteX10" fmla="*/ 86105 w 161543"/>
              <a:gd name="connsiteY10" fmla="*/ 86233 h 101219"/>
              <a:gd name="connsiteX11" fmla="*/ 70230 w 161543"/>
              <a:gd name="connsiteY11" fmla="*/ 96266 h 101219"/>
              <a:gd name="connsiteX12" fmla="*/ 50545 w 161543"/>
              <a:gd name="connsiteY12" fmla="*/ 99821 h 101219"/>
              <a:gd name="connsiteX13" fmla="*/ 30606 w 161543"/>
              <a:gd name="connsiteY13" fmla="*/ 96266 h 101219"/>
              <a:gd name="connsiteX14" fmla="*/ 14604 w 161543"/>
              <a:gd name="connsiteY14" fmla="*/ 86233 h 101219"/>
              <a:gd name="connsiteX15" fmla="*/ 3936 w 161543"/>
              <a:gd name="connsiteY15" fmla="*/ 71501 h 101219"/>
              <a:gd name="connsiteX16" fmla="*/ 0 w 161543"/>
              <a:gd name="connsiteY16" fmla="*/ 53340 h 101219"/>
              <a:gd name="connsiteX17" fmla="*/ 3809 w 161543"/>
              <a:gd name="connsiteY17" fmla="*/ 35941 h 101219"/>
              <a:gd name="connsiteX18" fmla="*/ 14604 w 161543"/>
              <a:gd name="connsiteY18" fmla="*/ 21209 h 101219"/>
              <a:gd name="connsiteX19" fmla="*/ 30606 w 161543"/>
              <a:gd name="connsiteY19" fmla="*/ 11048 h 101219"/>
              <a:gd name="connsiteX20" fmla="*/ 50545 w 161543"/>
              <a:gd name="connsiteY20" fmla="*/ 7111 h 101219"/>
              <a:gd name="connsiteX21" fmla="*/ 70230 w 161543"/>
              <a:gd name="connsiteY21" fmla="*/ 11048 h 101219"/>
              <a:gd name="connsiteX22" fmla="*/ 86105 w 161543"/>
              <a:gd name="connsiteY22" fmla="*/ 21209 h 101219"/>
              <a:gd name="connsiteX23" fmla="*/ 97027 w 161543"/>
              <a:gd name="connsiteY23" fmla="*/ 35941 h 101219"/>
              <a:gd name="connsiteX24" fmla="*/ 100965 w 161543"/>
              <a:gd name="connsiteY24" fmla="*/ 51816 h 101219"/>
              <a:gd name="connsiteX25" fmla="*/ 100965 w 161543"/>
              <a:gd name="connsiteY25" fmla="*/ 38100 h 101219"/>
              <a:gd name="connsiteX26" fmla="*/ 128904 w 161543"/>
              <a:gd name="connsiteY26" fmla="*/ 38100 h 101219"/>
              <a:gd name="connsiteX27" fmla="*/ 128904 w 161543"/>
              <a:gd name="connsiteY27" fmla="*/ 761 h 101219"/>
              <a:gd name="connsiteX28" fmla="*/ 140842 w 161543"/>
              <a:gd name="connsiteY28" fmla="*/ 0 h 1012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Lst>
            <a:rect l="l" t="t" r="r" b="b"/>
            <a:pathLst>
              <a:path w="161543" h="101219">
                <a:moveTo>
                  <a:pt x="140842" y="0"/>
                </a:moveTo>
                <a:cubicBezTo>
                  <a:pt x="144398" y="127"/>
                  <a:pt x="147319" y="635"/>
                  <a:pt x="149478" y="1523"/>
                </a:cubicBezTo>
                <a:cubicBezTo>
                  <a:pt x="153415" y="2921"/>
                  <a:pt x="156336" y="4952"/>
                  <a:pt x="158368" y="7366"/>
                </a:cubicBezTo>
                <a:cubicBezTo>
                  <a:pt x="160527" y="9779"/>
                  <a:pt x="161543" y="13080"/>
                  <a:pt x="161543" y="17017"/>
                </a:cubicBezTo>
                <a:lnTo>
                  <a:pt x="161543" y="101219"/>
                </a:lnTo>
                <a:lnTo>
                  <a:pt x="128904" y="101219"/>
                </a:lnTo>
                <a:lnTo>
                  <a:pt x="128904" y="64642"/>
                </a:lnTo>
                <a:lnTo>
                  <a:pt x="100965" y="64642"/>
                </a:lnTo>
                <a:lnTo>
                  <a:pt x="100965" y="54991"/>
                </a:lnTo>
                <a:cubicBezTo>
                  <a:pt x="100838" y="60833"/>
                  <a:pt x="99440" y="66294"/>
                  <a:pt x="97027" y="71501"/>
                </a:cubicBezTo>
                <a:cubicBezTo>
                  <a:pt x="94360" y="77089"/>
                  <a:pt x="90677" y="82041"/>
                  <a:pt x="86105" y="86233"/>
                </a:cubicBezTo>
                <a:cubicBezTo>
                  <a:pt x="81533" y="90423"/>
                  <a:pt x="76200" y="93852"/>
                  <a:pt x="70230" y="96266"/>
                </a:cubicBezTo>
                <a:cubicBezTo>
                  <a:pt x="64134" y="98679"/>
                  <a:pt x="57530" y="99821"/>
                  <a:pt x="50545" y="99821"/>
                </a:cubicBezTo>
                <a:cubicBezTo>
                  <a:pt x="43306" y="99821"/>
                  <a:pt x="36703" y="98679"/>
                  <a:pt x="30606" y="96266"/>
                </a:cubicBezTo>
                <a:cubicBezTo>
                  <a:pt x="24510" y="93852"/>
                  <a:pt x="19176" y="90423"/>
                  <a:pt x="14604" y="86233"/>
                </a:cubicBezTo>
                <a:cubicBezTo>
                  <a:pt x="10032" y="81915"/>
                  <a:pt x="6476" y="77089"/>
                  <a:pt x="3936" y="71501"/>
                </a:cubicBezTo>
                <a:cubicBezTo>
                  <a:pt x="1269" y="65913"/>
                  <a:pt x="0" y="59944"/>
                  <a:pt x="0" y="53340"/>
                </a:cubicBezTo>
                <a:cubicBezTo>
                  <a:pt x="0" y="47244"/>
                  <a:pt x="1269" y="41402"/>
                  <a:pt x="3809" y="35941"/>
                </a:cubicBezTo>
                <a:cubicBezTo>
                  <a:pt x="6476" y="30352"/>
                  <a:pt x="10032" y="25527"/>
                  <a:pt x="14604" y="21209"/>
                </a:cubicBezTo>
                <a:cubicBezTo>
                  <a:pt x="19050" y="17017"/>
                  <a:pt x="24383" y="13589"/>
                  <a:pt x="30606" y="11048"/>
                </a:cubicBezTo>
                <a:cubicBezTo>
                  <a:pt x="36703" y="8382"/>
                  <a:pt x="43306" y="7111"/>
                  <a:pt x="50545" y="7111"/>
                </a:cubicBezTo>
                <a:cubicBezTo>
                  <a:pt x="57530" y="7111"/>
                  <a:pt x="64134" y="8382"/>
                  <a:pt x="70230" y="11048"/>
                </a:cubicBezTo>
                <a:cubicBezTo>
                  <a:pt x="76326" y="13589"/>
                  <a:pt x="81660" y="17017"/>
                  <a:pt x="86105" y="21209"/>
                </a:cubicBezTo>
                <a:cubicBezTo>
                  <a:pt x="90677" y="25400"/>
                  <a:pt x="94360" y="30352"/>
                  <a:pt x="97027" y="35941"/>
                </a:cubicBezTo>
                <a:cubicBezTo>
                  <a:pt x="99440" y="41021"/>
                  <a:pt x="100838" y="46355"/>
                  <a:pt x="100965" y="51816"/>
                </a:cubicBezTo>
                <a:lnTo>
                  <a:pt x="100965" y="38100"/>
                </a:lnTo>
                <a:lnTo>
                  <a:pt x="128904" y="38100"/>
                </a:lnTo>
                <a:lnTo>
                  <a:pt x="128904" y="761"/>
                </a:lnTo>
                <a:cubicBezTo>
                  <a:pt x="133350" y="127"/>
                  <a:pt x="137286" y="-127"/>
                  <a:pt x="140842"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7628381" y="1764157"/>
            <a:ext cx="125603" cy="128015"/>
          </a:xfrm>
          <a:custGeom>
            <a:avLst/>
            <a:gdLst>
              <a:gd name="connsiteX0" fmla="*/ 59309 w 125603"/>
              <a:gd name="connsiteY0" fmla="*/ 0 h 128015"/>
              <a:gd name="connsiteX1" fmla="*/ 89408 w 125603"/>
              <a:gd name="connsiteY1" fmla="*/ 11429 h 128015"/>
              <a:gd name="connsiteX2" fmla="*/ 85217 w 125603"/>
              <a:gd name="connsiteY2" fmla="*/ 20320 h 128015"/>
              <a:gd name="connsiteX3" fmla="*/ 79756 w 125603"/>
              <a:gd name="connsiteY3" fmla="*/ 24891 h 128015"/>
              <a:gd name="connsiteX4" fmla="*/ 114172 w 125603"/>
              <a:gd name="connsiteY4" fmla="*/ 24891 h 128015"/>
              <a:gd name="connsiteX5" fmla="*/ 112903 w 125603"/>
              <a:gd name="connsiteY5" fmla="*/ 43433 h 128015"/>
              <a:gd name="connsiteX6" fmla="*/ 99822 w 125603"/>
              <a:gd name="connsiteY6" fmla="*/ 51434 h 128015"/>
              <a:gd name="connsiteX7" fmla="*/ 99060 w 125603"/>
              <a:gd name="connsiteY7" fmla="*/ 51434 h 128015"/>
              <a:gd name="connsiteX8" fmla="*/ 103632 w 125603"/>
              <a:gd name="connsiteY8" fmla="*/ 56260 h 128015"/>
              <a:gd name="connsiteX9" fmla="*/ 105537 w 125603"/>
              <a:gd name="connsiteY9" fmla="*/ 65151 h 128015"/>
              <a:gd name="connsiteX10" fmla="*/ 96520 w 125603"/>
              <a:gd name="connsiteY10" fmla="*/ 84835 h 128015"/>
              <a:gd name="connsiteX11" fmla="*/ 76327 w 125603"/>
              <a:gd name="connsiteY11" fmla="*/ 96520 h 128015"/>
              <a:gd name="connsiteX12" fmla="*/ 76327 w 125603"/>
              <a:gd name="connsiteY12" fmla="*/ 101472 h 128015"/>
              <a:gd name="connsiteX13" fmla="*/ 125603 w 125603"/>
              <a:gd name="connsiteY13" fmla="*/ 101472 h 128015"/>
              <a:gd name="connsiteX14" fmla="*/ 125603 w 125603"/>
              <a:gd name="connsiteY14" fmla="*/ 111759 h 128015"/>
              <a:gd name="connsiteX15" fmla="*/ 123317 w 125603"/>
              <a:gd name="connsiteY15" fmla="*/ 119633 h 128015"/>
              <a:gd name="connsiteX16" fmla="*/ 118364 w 125603"/>
              <a:gd name="connsiteY16" fmla="*/ 125602 h 128015"/>
              <a:gd name="connsiteX17" fmla="*/ 109982 w 125603"/>
              <a:gd name="connsiteY17" fmla="*/ 128015 h 128015"/>
              <a:gd name="connsiteX18" fmla="*/ 0 w 125603"/>
              <a:gd name="connsiteY18" fmla="*/ 128015 h 128015"/>
              <a:gd name="connsiteX19" fmla="*/ 0 w 125603"/>
              <a:gd name="connsiteY19" fmla="*/ 101472 h 128015"/>
              <a:gd name="connsiteX20" fmla="*/ 43815 w 125603"/>
              <a:gd name="connsiteY20" fmla="*/ 101472 h 128015"/>
              <a:gd name="connsiteX21" fmla="*/ 43815 w 125603"/>
              <a:gd name="connsiteY21" fmla="*/ 96773 h 128015"/>
              <a:gd name="connsiteX22" fmla="*/ 22733 w 125603"/>
              <a:gd name="connsiteY22" fmla="*/ 85090 h 128015"/>
              <a:gd name="connsiteX23" fmla="*/ 13462 w 125603"/>
              <a:gd name="connsiteY23" fmla="*/ 65151 h 128015"/>
              <a:gd name="connsiteX24" fmla="*/ 15240 w 125603"/>
              <a:gd name="connsiteY24" fmla="*/ 56260 h 128015"/>
              <a:gd name="connsiteX25" fmla="*/ 19812 w 125603"/>
              <a:gd name="connsiteY25" fmla="*/ 51434 h 128015"/>
              <a:gd name="connsiteX26" fmla="*/ 5588 w 125603"/>
              <a:gd name="connsiteY26" fmla="*/ 51434 h 128015"/>
              <a:gd name="connsiteX27" fmla="*/ 5588 w 125603"/>
              <a:gd name="connsiteY27" fmla="*/ 24891 h 128015"/>
              <a:gd name="connsiteX28" fmla="*/ 45466 w 125603"/>
              <a:gd name="connsiteY28" fmla="*/ 24891 h 128015"/>
              <a:gd name="connsiteX29" fmla="*/ 51562 w 125603"/>
              <a:gd name="connsiteY29" fmla="*/ 15494 h 128015"/>
              <a:gd name="connsiteX30" fmla="*/ 59309 w 125603"/>
              <a:gd name="connsiteY30" fmla="*/ 0 h 1280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Lst>
            <a:rect l="l" t="t" r="r" b="b"/>
            <a:pathLst>
              <a:path w="125603" h="128015">
                <a:moveTo>
                  <a:pt x="59309" y="0"/>
                </a:moveTo>
                <a:lnTo>
                  <a:pt x="89408" y="11429"/>
                </a:lnTo>
                <a:cubicBezTo>
                  <a:pt x="88265" y="14732"/>
                  <a:pt x="86868" y="17652"/>
                  <a:pt x="85217" y="20320"/>
                </a:cubicBezTo>
                <a:cubicBezTo>
                  <a:pt x="83566" y="22859"/>
                  <a:pt x="81788" y="24510"/>
                  <a:pt x="79756" y="24891"/>
                </a:cubicBezTo>
                <a:lnTo>
                  <a:pt x="114172" y="24891"/>
                </a:lnTo>
                <a:cubicBezTo>
                  <a:pt x="115189" y="31877"/>
                  <a:pt x="114681" y="37972"/>
                  <a:pt x="112903" y="43433"/>
                </a:cubicBezTo>
                <a:cubicBezTo>
                  <a:pt x="111125" y="48767"/>
                  <a:pt x="106807" y="51434"/>
                  <a:pt x="99822" y="51434"/>
                </a:cubicBezTo>
                <a:lnTo>
                  <a:pt x="99060" y="51434"/>
                </a:lnTo>
                <a:cubicBezTo>
                  <a:pt x="100711" y="51689"/>
                  <a:pt x="102235" y="53340"/>
                  <a:pt x="103632" y="56260"/>
                </a:cubicBezTo>
                <a:cubicBezTo>
                  <a:pt x="104902" y="59309"/>
                  <a:pt x="105537" y="62229"/>
                  <a:pt x="105537" y="65151"/>
                </a:cubicBezTo>
                <a:cubicBezTo>
                  <a:pt x="105537" y="72517"/>
                  <a:pt x="102489" y="79121"/>
                  <a:pt x="96520" y="84835"/>
                </a:cubicBezTo>
                <a:cubicBezTo>
                  <a:pt x="90551" y="90551"/>
                  <a:pt x="83820" y="94488"/>
                  <a:pt x="76327" y="96520"/>
                </a:cubicBezTo>
                <a:lnTo>
                  <a:pt x="76327" y="101472"/>
                </a:lnTo>
                <a:lnTo>
                  <a:pt x="125603" y="101472"/>
                </a:lnTo>
                <a:cubicBezTo>
                  <a:pt x="125730" y="105409"/>
                  <a:pt x="125730" y="108839"/>
                  <a:pt x="125603" y="111759"/>
                </a:cubicBezTo>
                <a:cubicBezTo>
                  <a:pt x="125349" y="114553"/>
                  <a:pt x="124587" y="117221"/>
                  <a:pt x="123317" y="119633"/>
                </a:cubicBezTo>
                <a:cubicBezTo>
                  <a:pt x="122428" y="122047"/>
                  <a:pt x="120777" y="123952"/>
                  <a:pt x="118364" y="125602"/>
                </a:cubicBezTo>
                <a:cubicBezTo>
                  <a:pt x="116078" y="127127"/>
                  <a:pt x="113284" y="128015"/>
                  <a:pt x="109982" y="128015"/>
                </a:cubicBezTo>
                <a:lnTo>
                  <a:pt x="0" y="128015"/>
                </a:lnTo>
                <a:lnTo>
                  <a:pt x="0" y="101472"/>
                </a:lnTo>
                <a:lnTo>
                  <a:pt x="43815" y="101472"/>
                </a:lnTo>
                <a:lnTo>
                  <a:pt x="43815" y="96773"/>
                </a:lnTo>
                <a:cubicBezTo>
                  <a:pt x="35814" y="94869"/>
                  <a:pt x="28830" y="90932"/>
                  <a:pt x="22733" y="85090"/>
                </a:cubicBezTo>
                <a:cubicBezTo>
                  <a:pt x="16510" y="79121"/>
                  <a:pt x="13462" y="72517"/>
                  <a:pt x="13462" y="65151"/>
                </a:cubicBezTo>
                <a:cubicBezTo>
                  <a:pt x="13462" y="62229"/>
                  <a:pt x="14097" y="59309"/>
                  <a:pt x="15240" y="56260"/>
                </a:cubicBezTo>
                <a:cubicBezTo>
                  <a:pt x="16383" y="53213"/>
                  <a:pt x="17907" y="51689"/>
                  <a:pt x="19812" y="51434"/>
                </a:cubicBezTo>
                <a:lnTo>
                  <a:pt x="5588" y="51434"/>
                </a:lnTo>
                <a:lnTo>
                  <a:pt x="5588" y="24891"/>
                </a:lnTo>
                <a:lnTo>
                  <a:pt x="45466" y="24891"/>
                </a:lnTo>
                <a:cubicBezTo>
                  <a:pt x="47244" y="22605"/>
                  <a:pt x="49276" y="19430"/>
                  <a:pt x="51562" y="15494"/>
                </a:cubicBezTo>
                <a:cubicBezTo>
                  <a:pt x="53975" y="11557"/>
                  <a:pt x="56515" y="6350"/>
                  <a:pt x="59309"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3"/>
          <p:cNvSpPr/>
          <p:nvPr/>
        </p:nvSpPr>
        <p:spPr>
          <a:xfrm>
            <a:off x="7095363" y="1918716"/>
            <a:ext cx="88772" cy="23875"/>
          </a:xfrm>
          <a:custGeom>
            <a:avLst/>
            <a:gdLst>
              <a:gd name="connsiteX0" fmla="*/ 6350 w 88772"/>
              <a:gd name="connsiteY0" fmla="*/ 6350 h 23875"/>
              <a:gd name="connsiteX1" fmla="*/ 6350 w 88772"/>
              <a:gd name="connsiteY1" fmla="*/ 17525 h 23875"/>
              <a:gd name="connsiteX2" fmla="*/ 82422 w 88772"/>
              <a:gd name="connsiteY2" fmla="*/ 17525 h 23875"/>
              <a:gd name="connsiteX3" fmla="*/ 82422 w 88772"/>
              <a:gd name="connsiteY3" fmla="*/ 6350 h 23875"/>
              <a:gd name="connsiteX4" fmla="*/ 6350 w 88772"/>
              <a:gd name="connsiteY4" fmla="*/ 6350 h 2387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88772" h="23875">
                <a:moveTo>
                  <a:pt x="6350" y="6350"/>
                </a:moveTo>
                <a:lnTo>
                  <a:pt x="6350" y="17525"/>
                </a:lnTo>
                <a:lnTo>
                  <a:pt x="82422" y="17525"/>
                </a:lnTo>
                <a:lnTo>
                  <a:pt x="82422" y="635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
          <p:cNvSpPr/>
          <p:nvPr/>
        </p:nvSpPr>
        <p:spPr>
          <a:xfrm>
            <a:off x="7641081" y="1892681"/>
            <a:ext cx="154178" cy="77597"/>
          </a:xfrm>
          <a:custGeom>
            <a:avLst/>
            <a:gdLst>
              <a:gd name="connsiteX0" fmla="*/ 6350 w 154178"/>
              <a:gd name="connsiteY0" fmla="*/ 6350 h 77597"/>
              <a:gd name="connsiteX1" fmla="*/ 147828 w 154178"/>
              <a:gd name="connsiteY1" fmla="*/ 6350 h 77597"/>
              <a:gd name="connsiteX2" fmla="*/ 147828 w 154178"/>
              <a:gd name="connsiteY2" fmla="*/ 71247 h 77597"/>
              <a:gd name="connsiteX3" fmla="*/ 115189 w 154178"/>
              <a:gd name="connsiteY3" fmla="*/ 71247 h 77597"/>
              <a:gd name="connsiteX4" fmla="*/ 115189 w 154178"/>
              <a:gd name="connsiteY4" fmla="*/ 32004 h 77597"/>
              <a:gd name="connsiteX5" fmla="*/ 6350 w 154178"/>
              <a:gd name="connsiteY5" fmla="*/ 32004 h 77597"/>
              <a:gd name="connsiteX6" fmla="*/ 6350 w 154178"/>
              <a:gd name="connsiteY6" fmla="*/ 6350 h 775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154178" h="77597">
                <a:moveTo>
                  <a:pt x="6350" y="6350"/>
                </a:moveTo>
                <a:lnTo>
                  <a:pt x="147828" y="6350"/>
                </a:lnTo>
                <a:lnTo>
                  <a:pt x="147828" y="71247"/>
                </a:lnTo>
                <a:lnTo>
                  <a:pt x="115189" y="71247"/>
                </a:lnTo>
                <a:lnTo>
                  <a:pt x="115189" y="32004"/>
                </a:lnTo>
                <a:lnTo>
                  <a:pt x="6350" y="32004"/>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3"/>
          <p:cNvSpPr/>
          <p:nvPr/>
        </p:nvSpPr>
        <p:spPr>
          <a:xfrm>
            <a:off x="8021827" y="1891538"/>
            <a:ext cx="155067" cy="75310"/>
          </a:xfrm>
          <a:custGeom>
            <a:avLst/>
            <a:gdLst>
              <a:gd name="connsiteX0" fmla="*/ 6350 w 155067"/>
              <a:gd name="connsiteY0" fmla="*/ 6350 h 75310"/>
              <a:gd name="connsiteX1" fmla="*/ 38989 w 155067"/>
              <a:gd name="connsiteY1" fmla="*/ 6350 h 75310"/>
              <a:gd name="connsiteX2" fmla="*/ 38989 w 155067"/>
              <a:gd name="connsiteY2" fmla="*/ 42417 h 75310"/>
              <a:gd name="connsiteX3" fmla="*/ 148717 w 155067"/>
              <a:gd name="connsiteY3" fmla="*/ 42417 h 75310"/>
              <a:gd name="connsiteX4" fmla="*/ 148717 w 155067"/>
              <a:gd name="connsiteY4" fmla="*/ 52704 h 75310"/>
              <a:gd name="connsiteX5" fmla="*/ 146685 w 155067"/>
              <a:gd name="connsiteY5" fmla="*/ 60705 h 75310"/>
              <a:gd name="connsiteX6" fmla="*/ 141606 w 155067"/>
              <a:gd name="connsiteY6" fmla="*/ 66548 h 75310"/>
              <a:gd name="connsiteX7" fmla="*/ 133096 w 155067"/>
              <a:gd name="connsiteY7" fmla="*/ 68960 h 75310"/>
              <a:gd name="connsiteX8" fmla="*/ 6350 w 155067"/>
              <a:gd name="connsiteY8" fmla="*/ 68960 h 75310"/>
              <a:gd name="connsiteX9" fmla="*/ 6350 w 155067"/>
              <a:gd name="connsiteY9" fmla="*/ 6350 h 7531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155067" h="75310">
                <a:moveTo>
                  <a:pt x="6350" y="6350"/>
                </a:moveTo>
                <a:lnTo>
                  <a:pt x="38989" y="6350"/>
                </a:lnTo>
                <a:lnTo>
                  <a:pt x="38989" y="42417"/>
                </a:lnTo>
                <a:lnTo>
                  <a:pt x="148717" y="42417"/>
                </a:lnTo>
                <a:cubicBezTo>
                  <a:pt x="148971" y="46354"/>
                  <a:pt x="148971" y="49783"/>
                  <a:pt x="148717" y="52704"/>
                </a:cubicBezTo>
                <a:cubicBezTo>
                  <a:pt x="148463" y="55498"/>
                  <a:pt x="147828" y="58166"/>
                  <a:pt x="146685" y="60705"/>
                </a:cubicBezTo>
                <a:cubicBezTo>
                  <a:pt x="145542" y="62991"/>
                  <a:pt x="143892" y="65023"/>
                  <a:pt x="141606" y="66548"/>
                </a:cubicBezTo>
                <a:cubicBezTo>
                  <a:pt x="139446" y="68198"/>
                  <a:pt x="136525" y="68960"/>
                  <a:pt x="133096" y="68960"/>
                </a:cubicBezTo>
                <a:lnTo>
                  <a:pt x="6350" y="6896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3"/>
          <p:cNvSpPr/>
          <p:nvPr/>
        </p:nvSpPr>
        <p:spPr>
          <a:xfrm>
            <a:off x="7062724" y="1876932"/>
            <a:ext cx="154051" cy="92202"/>
          </a:xfrm>
          <a:custGeom>
            <a:avLst/>
            <a:gdLst>
              <a:gd name="connsiteX0" fmla="*/ 6350 w 154051"/>
              <a:gd name="connsiteY0" fmla="*/ 6350 h 92202"/>
              <a:gd name="connsiteX1" fmla="*/ 38989 w 154051"/>
              <a:gd name="connsiteY1" fmla="*/ 6350 h 92202"/>
              <a:gd name="connsiteX2" fmla="*/ 38989 w 154051"/>
              <a:gd name="connsiteY2" fmla="*/ 22225 h 92202"/>
              <a:gd name="connsiteX3" fmla="*/ 115061 w 154051"/>
              <a:gd name="connsiteY3" fmla="*/ 22225 h 92202"/>
              <a:gd name="connsiteX4" fmla="*/ 115061 w 154051"/>
              <a:gd name="connsiteY4" fmla="*/ 6350 h 92202"/>
              <a:gd name="connsiteX5" fmla="*/ 147701 w 154051"/>
              <a:gd name="connsiteY5" fmla="*/ 6350 h 92202"/>
              <a:gd name="connsiteX6" fmla="*/ 147701 w 154051"/>
              <a:gd name="connsiteY6" fmla="*/ 85852 h 92202"/>
              <a:gd name="connsiteX7" fmla="*/ 6350 w 154051"/>
              <a:gd name="connsiteY7" fmla="*/ 85852 h 92202"/>
              <a:gd name="connsiteX8" fmla="*/ 6350 w 154051"/>
              <a:gd name="connsiteY8" fmla="*/ 6350 h 9220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54051" h="92202">
                <a:moveTo>
                  <a:pt x="6350" y="6350"/>
                </a:moveTo>
                <a:lnTo>
                  <a:pt x="38989" y="6350"/>
                </a:lnTo>
                <a:lnTo>
                  <a:pt x="38989" y="22225"/>
                </a:lnTo>
                <a:lnTo>
                  <a:pt x="115061" y="22225"/>
                </a:lnTo>
                <a:lnTo>
                  <a:pt x="115061" y="6350"/>
                </a:lnTo>
                <a:lnTo>
                  <a:pt x="147701" y="6350"/>
                </a:lnTo>
                <a:lnTo>
                  <a:pt x="147701" y="85852"/>
                </a:lnTo>
                <a:lnTo>
                  <a:pt x="6350" y="8585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
          <p:cNvSpPr/>
          <p:nvPr/>
        </p:nvSpPr>
        <p:spPr>
          <a:xfrm>
            <a:off x="7230491" y="1876044"/>
            <a:ext cx="192023" cy="95250"/>
          </a:xfrm>
          <a:custGeom>
            <a:avLst/>
            <a:gdLst>
              <a:gd name="connsiteX0" fmla="*/ 6350 w 192023"/>
              <a:gd name="connsiteY0" fmla="*/ 6350 h 95250"/>
              <a:gd name="connsiteX1" fmla="*/ 185673 w 192023"/>
              <a:gd name="connsiteY1" fmla="*/ 6350 h 95250"/>
              <a:gd name="connsiteX2" fmla="*/ 185673 w 192023"/>
              <a:gd name="connsiteY2" fmla="*/ 16636 h 95250"/>
              <a:gd name="connsiteX3" fmla="*/ 183515 w 192023"/>
              <a:gd name="connsiteY3" fmla="*/ 24638 h 95250"/>
              <a:gd name="connsiteX4" fmla="*/ 178561 w 192023"/>
              <a:gd name="connsiteY4" fmla="*/ 30480 h 95250"/>
              <a:gd name="connsiteX5" fmla="*/ 170053 w 192023"/>
              <a:gd name="connsiteY5" fmla="*/ 32892 h 95250"/>
              <a:gd name="connsiteX6" fmla="*/ 112267 w 192023"/>
              <a:gd name="connsiteY6" fmla="*/ 32892 h 95250"/>
              <a:gd name="connsiteX7" fmla="*/ 112267 w 192023"/>
              <a:gd name="connsiteY7" fmla="*/ 88900 h 95250"/>
              <a:gd name="connsiteX8" fmla="*/ 79628 w 192023"/>
              <a:gd name="connsiteY8" fmla="*/ 88900 h 95250"/>
              <a:gd name="connsiteX9" fmla="*/ 79628 w 192023"/>
              <a:gd name="connsiteY9" fmla="*/ 32892 h 95250"/>
              <a:gd name="connsiteX10" fmla="*/ 6350 w 192023"/>
              <a:gd name="connsiteY10" fmla="*/ 32892 h 95250"/>
              <a:gd name="connsiteX11" fmla="*/ 6350 w 192023"/>
              <a:gd name="connsiteY11" fmla="*/ 6350 h 952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Lst>
            <a:rect l="l" t="t" r="r" b="b"/>
            <a:pathLst>
              <a:path w="192023" h="95250">
                <a:moveTo>
                  <a:pt x="6350" y="6350"/>
                </a:moveTo>
                <a:lnTo>
                  <a:pt x="185673" y="6350"/>
                </a:lnTo>
                <a:cubicBezTo>
                  <a:pt x="185928" y="10286"/>
                  <a:pt x="185928" y="13715"/>
                  <a:pt x="185673" y="16636"/>
                </a:cubicBezTo>
                <a:cubicBezTo>
                  <a:pt x="185420" y="19557"/>
                  <a:pt x="184657" y="22225"/>
                  <a:pt x="183515" y="24638"/>
                </a:cubicBezTo>
                <a:cubicBezTo>
                  <a:pt x="182498" y="26923"/>
                  <a:pt x="180847" y="28828"/>
                  <a:pt x="178561" y="30480"/>
                </a:cubicBezTo>
                <a:cubicBezTo>
                  <a:pt x="176276" y="32130"/>
                  <a:pt x="173355" y="32892"/>
                  <a:pt x="170053" y="32892"/>
                </a:cubicBezTo>
                <a:lnTo>
                  <a:pt x="112267" y="32892"/>
                </a:lnTo>
                <a:lnTo>
                  <a:pt x="112267" y="88900"/>
                </a:lnTo>
                <a:lnTo>
                  <a:pt x="79628" y="88900"/>
                </a:lnTo>
                <a:lnTo>
                  <a:pt x="79628" y="32892"/>
                </a:ln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3"/>
          <p:cNvSpPr/>
          <p:nvPr/>
        </p:nvSpPr>
        <p:spPr>
          <a:xfrm>
            <a:off x="7496556" y="1841372"/>
            <a:ext cx="36575" cy="33274"/>
          </a:xfrm>
          <a:custGeom>
            <a:avLst/>
            <a:gdLst>
              <a:gd name="connsiteX0" fmla="*/ 14096 w 36575"/>
              <a:gd name="connsiteY0" fmla="*/ 6350 h 33274"/>
              <a:gd name="connsiteX1" fmla="*/ 6350 w 36575"/>
              <a:gd name="connsiteY1" fmla="*/ 26924 h 33274"/>
              <a:gd name="connsiteX2" fmla="*/ 30225 w 36575"/>
              <a:gd name="connsiteY2" fmla="*/ 26924 h 33274"/>
              <a:gd name="connsiteX3" fmla="*/ 30225 w 36575"/>
              <a:gd name="connsiteY3" fmla="*/ 6350 h 33274"/>
              <a:gd name="connsiteX4" fmla="*/ 14096 w 36575"/>
              <a:gd name="connsiteY4" fmla="*/ 6350 h 3327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6575" h="33274">
                <a:moveTo>
                  <a:pt x="14096" y="6350"/>
                </a:moveTo>
                <a:cubicBezTo>
                  <a:pt x="11938" y="13589"/>
                  <a:pt x="9397" y="20447"/>
                  <a:pt x="6350" y="26924"/>
                </a:cubicBezTo>
                <a:lnTo>
                  <a:pt x="30225" y="26924"/>
                </a:lnTo>
                <a:lnTo>
                  <a:pt x="30225" y="6350"/>
                </a:lnTo>
                <a:lnTo>
                  <a:pt x="14096"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3"/>
          <p:cNvSpPr/>
          <p:nvPr/>
        </p:nvSpPr>
        <p:spPr>
          <a:xfrm>
            <a:off x="8003921" y="1819528"/>
            <a:ext cx="135890" cy="74422"/>
          </a:xfrm>
          <a:custGeom>
            <a:avLst/>
            <a:gdLst>
              <a:gd name="connsiteX0" fmla="*/ 45465 w 135890"/>
              <a:gd name="connsiteY0" fmla="*/ 6350 h 74422"/>
              <a:gd name="connsiteX1" fmla="*/ 51053 w 135890"/>
              <a:gd name="connsiteY1" fmla="*/ 6477 h 74422"/>
              <a:gd name="connsiteX2" fmla="*/ 59943 w 135890"/>
              <a:gd name="connsiteY2" fmla="*/ 8128 h 74422"/>
              <a:gd name="connsiteX3" fmla="*/ 68579 w 135890"/>
              <a:gd name="connsiteY3" fmla="*/ 13970 h 74422"/>
              <a:gd name="connsiteX4" fmla="*/ 71881 w 135890"/>
              <a:gd name="connsiteY4" fmla="*/ 23241 h 74422"/>
              <a:gd name="connsiteX5" fmla="*/ 71881 w 135890"/>
              <a:gd name="connsiteY5" fmla="*/ 41529 h 74422"/>
              <a:gd name="connsiteX6" fmla="*/ 129540 w 135890"/>
              <a:gd name="connsiteY6" fmla="*/ 41529 h 74422"/>
              <a:gd name="connsiteX7" fmla="*/ 129540 w 135890"/>
              <a:gd name="connsiteY7" fmla="*/ 51816 h 74422"/>
              <a:gd name="connsiteX8" fmla="*/ 127380 w 135890"/>
              <a:gd name="connsiteY8" fmla="*/ 59817 h 74422"/>
              <a:gd name="connsiteX9" fmla="*/ 122427 w 135890"/>
              <a:gd name="connsiteY9" fmla="*/ 65659 h 74422"/>
              <a:gd name="connsiteX10" fmla="*/ 114045 w 135890"/>
              <a:gd name="connsiteY10" fmla="*/ 68072 h 74422"/>
              <a:gd name="connsiteX11" fmla="*/ 6350 w 135890"/>
              <a:gd name="connsiteY11" fmla="*/ 68072 h 74422"/>
              <a:gd name="connsiteX12" fmla="*/ 6350 w 135890"/>
              <a:gd name="connsiteY12" fmla="*/ 41529 h 74422"/>
              <a:gd name="connsiteX13" fmla="*/ 39242 w 135890"/>
              <a:gd name="connsiteY13" fmla="*/ 41529 h 74422"/>
              <a:gd name="connsiteX14" fmla="*/ 39242 w 135890"/>
              <a:gd name="connsiteY14" fmla="*/ 6858 h 74422"/>
              <a:gd name="connsiteX15" fmla="*/ 45465 w 135890"/>
              <a:gd name="connsiteY15" fmla="*/ 6350 h 744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35890" h="74422">
                <a:moveTo>
                  <a:pt x="45465" y="6350"/>
                </a:moveTo>
                <a:cubicBezTo>
                  <a:pt x="47370" y="6350"/>
                  <a:pt x="49275" y="6350"/>
                  <a:pt x="51053" y="6477"/>
                </a:cubicBezTo>
                <a:cubicBezTo>
                  <a:pt x="54482" y="6730"/>
                  <a:pt x="57530" y="7239"/>
                  <a:pt x="59943" y="8128"/>
                </a:cubicBezTo>
                <a:cubicBezTo>
                  <a:pt x="63500" y="9525"/>
                  <a:pt x="66420" y="11557"/>
                  <a:pt x="68579" y="13970"/>
                </a:cubicBezTo>
                <a:cubicBezTo>
                  <a:pt x="70738" y="16383"/>
                  <a:pt x="71881" y="19430"/>
                  <a:pt x="71881" y="23241"/>
                </a:cubicBezTo>
                <a:lnTo>
                  <a:pt x="71881" y="41529"/>
                </a:lnTo>
                <a:lnTo>
                  <a:pt x="129540" y="41529"/>
                </a:lnTo>
                <a:cubicBezTo>
                  <a:pt x="129793" y="45466"/>
                  <a:pt x="129793" y="48895"/>
                  <a:pt x="129540" y="51816"/>
                </a:cubicBezTo>
                <a:cubicBezTo>
                  <a:pt x="129285" y="54737"/>
                  <a:pt x="128650" y="57403"/>
                  <a:pt x="127380" y="59817"/>
                </a:cubicBezTo>
                <a:cubicBezTo>
                  <a:pt x="126364" y="62103"/>
                  <a:pt x="124713" y="64135"/>
                  <a:pt x="122427" y="65659"/>
                </a:cubicBezTo>
                <a:cubicBezTo>
                  <a:pt x="120141" y="67310"/>
                  <a:pt x="117347" y="68072"/>
                  <a:pt x="114045" y="68072"/>
                </a:cubicBezTo>
                <a:lnTo>
                  <a:pt x="6350" y="68072"/>
                </a:lnTo>
                <a:lnTo>
                  <a:pt x="6350" y="41529"/>
                </a:lnTo>
                <a:lnTo>
                  <a:pt x="39242" y="41529"/>
                </a:lnTo>
                <a:lnTo>
                  <a:pt x="39242" y="6858"/>
                </a:lnTo>
                <a:cubicBezTo>
                  <a:pt x="41402" y="6603"/>
                  <a:pt x="43433" y="6477"/>
                  <a:pt x="45465"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3"/>
          <p:cNvSpPr/>
          <p:nvPr/>
        </p:nvSpPr>
        <p:spPr>
          <a:xfrm>
            <a:off x="7668133" y="1812036"/>
            <a:ext cx="39496" cy="31622"/>
          </a:xfrm>
          <a:custGeom>
            <a:avLst/>
            <a:gdLst>
              <a:gd name="connsiteX0" fmla="*/ 19811 w 39496"/>
              <a:gd name="connsiteY0" fmla="*/ 6350 h 31622"/>
              <a:gd name="connsiteX1" fmla="*/ 10032 w 39496"/>
              <a:gd name="connsiteY1" fmla="*/ 9143 h 31622"/>
              <a:gd name="connsiteX2" fmla="*/ 6350 w 39496"/>
              <a:gd name="connsiteY2" fmla="*/ 15620 h 31622"/>
              <a:gd name="connsiteX3" fmla="*/ 10032 w 39496"/>
              <a:gd name="connsiteY3" fmla="*/ 22478 h 31622"/>
              <a:gd name="connsiteX4" fmla="*/ 19811 w 39496"/>
              <a:gd name="connsiteY4" fmla="*/ 25272 h 31622"/>
              <a:gd name="connsiteX5" fmla="*/ 29336 w 39496"/>
              <a:gd name="connsiteY5" fmla="*/ 22478 h 31622"/>
              <a:gd name="connsiteX6" fmla="*/ 33146 w 39496"/>
              <a:gd name="connsiteY6" fmla="*/ 15620 h 31622"/>
              <a:gd name="connsiteX7" fmla="*/ 29336 w 39496"/>
              <a:gd name="connsiteY7" fmla="*/ 9270 h 31622"/>
              <a:gd name="connsiteX8" fmla="*/ 19811 w 39496"/>
              <a:gd name="connsiteY8" fmla="*/ 6350 h 316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9496" h="31622">
                <a:moveTo>
                  <a:pt x="19811" y="6350"/>
                </a:moveTo>
                <a:cubicBezTo>
                  <a:pt x="15747" y="6350"/>
                  <a:pt x="12572" y="7238"/>
                  <a:pt x="10032" y="9143"/>
                </a:cubicBezTo>
                <a:cubicBezTo>
                  <a:pt x="7619" y="11175"/>
                  <a:pt x="6350" y="13334"/>
                  <a:pt x="6350" y="15620"/>
                </a:cubicBezTo>
                <a:cubicBezTo>
                  <a:pt x="6350" y="18288"/>
                  <a:pt x="7619" y="20573"/>
                  <a:pt x="10032" y="22478"/>
                </a:cubicBezTo>
                <a:cubicBezTo>
                  <a:pt x="12572" y="24383"/>
                  <a:pt x="15747" y="25272"/>
                  <a:pt x="19811" y="25272"/>
                </a:cubicBezTo>
                <a:cubicBezTo>
                  <a:pt x="23621" y="25272"/>
                  <a:pt x="26796" y="24383"/>
                  <a:pt x="29336" y="22478"/>
                </a:cubicBezTo>
                <a:cubicBezTo>
                  <a:pt x="31876" y="20573"/>
                  <a:pt x="33146" y="18288"/>
                  <a:pt x="33146" y="15620"/>
                </a:cubicBezTo>
                <a:cubicBezTo>
                  <a:pt x="33146" y="13334"/>
                  <a:pt x="31876" y="11175"/>
                  <a:pt x="29336" y="9270"/>
                </a:cubicBezTo>
                <a:cubicBezTo>
                  <a:pt x="26669" y="7238"/>
                  <a:pt x="23493" y="6350"/>
                  <a:pt x="19811"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3"/>
          <p:cNvSpPr/>
          <p:nvPr/>
        </p:nvSpPr>
        <p:spPr>
          <a:xfrm>
            <a:off x="7283323" y="1805940"/>
            <a:ext cx="86613" cy="42417"/>
          </a:xfrm>
          <a:custGeom>
            <a:avLst/>
            <a:gdLst>
              <a:gd name="connsiteX0" fmla="*/ 6350 w 86613"/>
              <a:gd name="connsiteY0" fmla="*/ 6350 h 42417"/>
              <a:gd name="connsiteX1" fmla="*/ 6350 w 86613"/>
              <a:gd name="connsiteY1" fmla="*/ 36067 h 42417"/>
              <a:gd name="connsiteX2" fmla="*/ 80263 w 86613"/>
              <a:gd name="connsiteY2" fmla="*/ 36067 h 42417"/>
              <a:gd name="connsiteX3" fmla="*/ 80263 w 86613"/>
              <a:gd name="connsiteY3" fmla="*/ 6350 h 42417"/>
              <a:gd name="connsiteX4" fmla="*/ 6350 w 86613"/>
              <a:gd name="connsiteY4" fmla="*/ 6350 h 4241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86613" h="42417">
                <a:moveTo>
                  <a:pt x="6350" y="6350"/>
                </a:moveTo>
                <a:lnTo>
                  <a:pt x="6350" y="36067"/>
                </a:lnTo>
                <a:lnTo>
                  <a:pt x="80263" y="36067"/>
                </a:lnTo>
                <a:lnTo>
                  <a:pt x="80263" y="635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3"/>
          <p:cNvSpPr/>
          <p:nvPr/>
        </p:nvSpPr>
        <p:spPr>
          <a:xfrm>
            <a:off x="7075169" y="1802765"/>
            <a:ext cx="48514" cy="54101"/>
          </a:xfrm>
          <a:custGeom>
            <a:avLst/>
            <a:gdLst>
              <a:gd name="connsiteX0" fmla="*/ 24257 w 48514"/>
              <a:gd name="connsiteY0" fmla="*/ 6350 h 54101"/>
              <a:gd name="connsiteX1" fmla="*/ 11430 w 48514"/>
              <a:gd name="connsiteY1" fmla="*/ 12319 h 54101"/>
              <a:gd name="connsiteX2" fmla="*/ 6350 w 48514"/>
              <a:gd name="connsiteY2" fmla="*/ 26923 h 54101"/>
              <a:gd name="connsiteX3" fmla="*/ 11430 w 48514"/>
              <a:gd name="connsiteY3" fmla="*/ 41782 h 54101"/>
              <a:gd name="connsiteX4" fmla="*/ 24257 w 48514"/>
              <a:gd name="connsiteY4" fmla="*/ 47751 h 54101"/>
              <a:gd name="connsiteX5" fmla="*/ 36830 w 48514"/>
              <a:gd name="connsiteY5" fmla="*/ 41782 h 54101"/>
              <a:gd name="connsiteX6" fmla="*/ 42164 w 48514"/>
              <a:gd name="connsiteY6" fmla="*/ 26923 h 54101"/>
              <a:gd name="connsiteX7" fmla="*/ 36957 w 48514"/>
              <a:gd name="connsiteY7" fmla="*/ 12445 h 54101"/>
              <a:gd name="connsiteX8" fmla="*/ 24257 w 48514"/>
              <a:gd name="connsiteY8" fmla="*/ 6350 h 5410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8514" h="54101">
                <a:moveTo>
                  <a:pt x="24257" y="6350"/>
                </a:moveTo>
                <a:cubicBezTo>
                  <a:pt x="19050" y="6350"/>
                  <a:pt x="14859" y="8382"/>
                  <a:pt x="11430" y="12319"/>
                </a:cubicBezTo>
                <a:cubicBezTo>
                  <a:pt x="8001" y="16382"/>
                  <a:pt x="6350" y="21209"/>
                  <a:pt x="6350" y="26923"/>
                </a:cubicBezTo>
                <a:cubicBezTo>
                  <a:pt x="6350" y="32765"/>
                  <a:pt x="8001" y="37719"/>
                  <a:pt x="11430" y="41782"/>
                </a:cubicBezTo>
                <a:cubicBezTo>
                  <a:pt x="14859" y="45720"/>
                  <a:pt x="19177" y="47751"/>
                  <a:pt x="24257" y="47751"/>
                </a:cubicBezTo>
                <a:cubicBezTo>
                  <a:pt x="29210" y="47751"/>
                  <a:pt x="33401" y="45720"/>
                  <a:pt x="36830" y="41782"/>
                </a:cubicBezTo>
                <a:cubicBezTo>
                  <a:pt x="40386" y="37719"/>
                  <a:pt x="42164" y="32765"/>
                  <a:pt x="42164" y="26923"/>
                </a:cubicBezTo>
                <a:cubicBezTo>
                  <a:pt x="42164" y="21209"/>
                  <a:pt x="40386" y="16382"/>
                  <a:pt x="36957" y="12445"/>
                </a:cubicBezTo>
                <a:cubicBezTo>
                  <a:pt x="33401" y="8382"/>
                  <a:pt x="29210" y="6350"/>
                  <a:pt x="24257"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3"/>
          <p:cNvSpPr/>
          <p:nvPr/>
        </p:nvSpPr>
        <p:spPr>
          <a:xfrm>
            <a:off x="8203692" y="1786128"/>
            <a:ext cx="120522" cy="141477"/>
          </a:xfrm>
          <a:custGeom>
            <a:avLst/>
            <a:gdLst>
              <a:gd name="connsiteX0" fmla="*/ 6350 w 120522"/>
              <a:gd name="connsiteY0" fmla="*/ 6350 h 141477"/>
              <a:gd name="connsiteX1" fmla="*/ 106298 w 120522"/>
              <a:gd name="connsiteY1" fmla="*/ 6350 h 141477"/>
              <a:gd name="connsiteX2" fmla="*/ 106298 w 120522"/>
              <a:gd name="connsiteY2" fmla="*/ 82422 h 141477"/>
              <a:gd name="connsiteX3" fmla="*/ 38989 w 120522"/>
              <a:gd name="connsiteY3" fmla="*/ 82422 h 141477"/>
              <a:gd name="connsiteX4" fmla="*/ 38989 w 120522"/>
              <a:gd name="connsiteY4" fmla="*/ 108584 h 141477"/>
              <a:gd name="connsiteX5" fmla="*/ 113792 w 120522"/>
              <a:gd name="connsiteY5" fmla="*/ 108584 h 141477"/>
              <a:gd name="connsiteX6" fmla="*/ 114172 w 120522"/>
              <a:gd name="connsiteY6" fmla="*/ 117347 h 141477"/>
              <a:gd name="connsiteX7" fmla="*/ 112141 w 120522"/>
              <a:gd name="connsiteY7" fmla="*/ 125476 h 141477"/>
              <a:gd name="connsiteX8" fmla="*/ 107188 w 120522"/>
              <a:gd name="connsiteY8" fmla="*/ 132333 h 141477"/>
              <a:gd name="connsiteX9" fmla="*/ 98425 w 120522"/>
              <a:gd name="connsiteY9" fmla="*/ 135127 h 141477"/>
              <a:gd name="connsiteX10" fmla="*/ 6350 w 120522"/>
              <a:gd name="connsiteY10" fmla="*/ 135127 h 141477"/>
              <a:gd name="connsiteX11" fmla="*/ 6350 w 120522"/>
              <a:gd name="connsiteY11" fmla="*/ 56133 h 141477"/>
              <a:gd name="connsiteX12" fmla="*/ 73659 w 120522"/>
              <a:gd name="connsiteY12" fmla="*/ 56133 h 141477"/>
              <a:gd name="connsiteX13" fmla="*/ 73659 w 120522"/>
              <a:gd name="connsiteY13" fmla="*/ 32892 h 141477"/>
              <a:gd name="connsiteX14" fmla="*/ 6350 w 120522"/>
              <a:gd name="connsiteY14" fmla="*/ 32892 h 141477"/>
              <a:gd name="connsiteX15" fmla="*/ 6350 w 120522"/>
              <a:gd name="connsiteY15" fmla="*/ 6350 h 14147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20522" h="141477">
                <a:moveTo>
                  <a:pt x="6350" y="6350"/>
                </a:moveTo>
                <a:lnTo>
                  <a:pt x="106298" y="6350"/>
                </a:lnTo>
                <a:lnTo>
                  <a:pt x="106298" y="82422"/>
                </a:lnTo>
                <a:lnTo>
                  <a:pt x="38989" y="82422"/>
                </a:lnTo>
                <a:lnTo>
                  <a:pt x="38989" y="108584"/>
                </a:lnTo>
                <a:lnTo>
                  <a:pt x="113792" y="108584"/>
                </a:lnTo>
                <a:cubicBezTo>
                  <a:pt x="114300" y="111632"/>
                  <a:pt x="114427" y="114553"/>
                  <a:pt x="114172" y="117347"/>
                </a:cubicBezTo>
                <a:cubicBezTo>
                  <a:pt x="113919" y="120141"/>
                  <a:pt x="113283" y="122935"/>
                  <a:pt x="112141" y="125476"/>
                </a:cubicBezTo>
                <a:cubicBezTo>
                  <a:pt x="111125" y="128269"/>
                  <a:pt x="109473" y="130555"/>
                  <a:pt x="107188" y="132333"/>
                </a:cubicBezTo>
                <a:cubicBezTo>
                  <a:pt x="104902" y="134238"/>
                  <a:pt x="101981" y="135127"/>
                  <a:pt x="98425" y="135127"/>
                </a:cubicBezTo>
                <a:lnTo>
                  <a:pt x="6350" y="135127"/>
                </a:lnTo>
                <a:lnTo>
                  <a:pt x="6350" y="56133"/>
                </a:lnTo>
                <a:lnTo>
                  <a:pt x="73659" y="56133"/>
                </a:lnTo>
                <a:lnTo>
                  <a:pt x="73659" y="32892"/>
                </a:ln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3"/>
          <p:cNvSpPr/>
          <p:nvPr/>
        </p:nvSpPr>
        <p:spPr>
          <a:xfrm>
            <a:off x="7807325" y="1784858"/>
            <a:ext cx="136144" cy="142747"/>
          </a:xfrm>
          <a:custGeom>
            <a:avLst/>
            <a:gdLst>
              <a:gd name="connsiteX0" fmla="*/ 56388 w 136144"/>
              <a:gd name="connsiteY0" fmla="*/ 6350 h 142747"/>
              <a:gd name="connsiteX1" fmla="*/ 62229 w 136144"/>
              <a:gd name="connsiteY1" fmla="*/ 6350 h 142747"/>
              <a:gd name="connsiteX2" fmla="*/ 72644 w 136144"/>
              <a:gd name="connsiteY2" fmla="*/ 8382 h 142747"/>
              <a:gd name="connsiteX3" fmla="*/ 81406 w 136144"/>
              <a:gd name="connsiteY3" fmla="*/ 13842 h 142747"/>
              <a:gd name="connsiteX4" fmla="*/ 84963 w 136144"/>
              <a:gd name="connsiteY4" fmla="*/ 23113 h 142747"/>
              <a:gd name="connsiteX5" fmla="*/ 84963 w 136144"/>
              <a:gd name="connsiteY5" fmla="*/ 27558 h 142747"/>
              <a:gd name="connsiteX6" fmla="*/ 83566 w 136144"/>
              <a:gd name="connsiteY6" fmla="*/ 44830 h 142747"/>
              <a:gd name="connsiteX7" fmla="*/ 80771 w 136144"/>
              <a:gd name="connsiteY7" fmla="*/ 58547 h 142747"/>
              <a:gd name="connsiteX8" fmla="*/ 94488 w 136144"/>
              <a:gd name="connsiteY8" fmla="*/ 80263 h 142747"/>
              <a:gd name="connsiteX9" fmla="*/ 109601 w 136144"/>
              <a:gd name="connsiteY9" fmla="*/ 97408 h 142747"/>
              <a:gd name="connsiteX10" fmla="*/ 122046 w 136144"/>
              <a:gd name="connsiteY10" fmla="*/ 108839 h 142747"/>
              <a:gd name="connsiteX11" fmla="*/ 129794 w 136144"/>
              <a:gd name="connsiteY11" fmla="*/ 114934 h 142747"/>
              <a:gd name="connsiteX12" fmla="*/ 122936 w 136144"/>
              <a:gd name="connsiteY12" fmla="*/ 125729 h 142747"/>
              <a:gd name="connsiteX13" fmla="*/ 117982 w 136144"/>
              <a:gd name="connsiteY13" fmla="*/ 131190 h 142747"/>
              <a:gd name="connsiteX14" fmla="*/ 110744 w 136144"/>
              <a:gd name="connsiteY14" fmla="*/ 134111 h 142747"/>
              <a:gd name="connsiteX15" fmla="*/ 106171 w 136144"/>
              <a:gd name="connsiteY15" fmla="*/ 134111 h 142747"/>
              <a:gd name="connsiteX16" fmla="*/ 99948 w 136144"/>
              <a:gd name="connsiteY16" fmla="*/ 130936 h 142747"/>
              <a:gd name="connsiteX17" fmla="*/ 82169 w 136144"/>
              <a:gd name="connsiteY17" fmla="*/ 113410 h 142747"/>
              <a:gd name="connsiteX18" fmla="*/ 66421 w 136144"/>
              <a:gd name="connsiteY18" fmla="*/ 91058 h 142747"/>
              <a:gd name="connsiteX19" fmla="*/ 53086 w 136144"/>
              <a:gd name="connsiteY19" fmla="*/ 113283 h 142747"/>
              <a:gd name="connsiteX20" fmla="*/ 37083 w 136144"/>
              <a:gd name="connsiteY20" fmla="*/ 132714 h 142747"/>
              <a:gd name="connsiteX21" fmla="*/ 35179 w 136144"/>
              <a:gd name="connsiteY21" fmla="*/ 134620 h 142747"/>
              <a:gd name="connsiteX22" fmla="*/ 31115 w 136144"/>
              <a:gd name="connsiteY22" fmla="*/ 136143 h 142747"/>
              <a:gd name="connsiteX23" fmla="*/ 27559 w 136144"/>
              <a:gd name="connsiteY23" fmla="*/ 136397 h 142747"/>
              <a:gd name="connsiteX24" fmla="*/ 19939 w 136144"/>
              <a:gd name="connsiteY24" fmla="*/ 134492 h 142747"/>
              <a:gd name="connsiteX25" fmla="*/ 14351 w 136144"/>
              <a:gd name="connsiteY25" fmla="*/ 130047 h 142747"/>
              <a:gd name="connsiteX26" fmla="*/ 6350 w 136144"/>
              <a:gd name="connsiteY26" fmla="*/ 120396 h 142747"/>
              <a:gd name="connsiteX27" fmla="*/ 16129 w 136144"/>
              <a:gd name="connsiteY27" fmla="*/ 109473 h 142747"/>
              <a:gd name="connsiteX28" fmla="*/ 30988 w 136144"/>
              <a:gd name="connsiteY28" fmla="*/ 89280 h 142747"/>
              <a:gd name="connsiteX29" fmla="*/ 44450 w 136144"/>
              <a:gd name="connsiteY29" fmla="*/ 60832 h 142747"/>
              <a:gd name="connsiteX30" fmla="*/ 50165 w 136144"/>
              <a:gd name="connsiteY30" fmla="*/ 26542 h 142747"/>
              <a:gd name="connsiteX31" fmla="*/ 50165 w 136144"/>
              <a:gd name="connsiteY31" fmla="*/ 6730 h 142747"/>
              <a:gd name="connsiteX32" fmla="*/ 56388 w 136144"/>
              <a:gd name="connsiteY32" fmla="*/ 6350 h 14274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Lst>
            <a:rect l="l" t="t" r="r" b="b"/>
            <a:pathLst>
              <a:path w="136144" h="142747">
                <a:moveTo>
                  <a:pt x="56388" y="6350"/>
                </a:moveTo>
                <a:cubicBezTo>
                  <a:pt x="58419" y="6222"/>
                  <a:pt x="60325" y="6350"/>
                  <a:pt x="62229" y="6350"/>
                </a:cubicBezTo>
                <a:cubicBezTo>
                  <a:pt x="66040" y="6603"/>
                  <a:pt x="69596" y="7366"/>
                  <a:pt x="72644" y="8382"/>
                </a:cubicBezTo>
                <a:cubicBezTo>
                  <a:pt x="76072" y="9524"/>
                  <a:pt x="78994" y="11429"/>
                  <a:pt x="81406" y="13842"/>
                </a:cubicBezTo>
                <a:cubicBezTo>
                  <a:pt x="83819" y="16255"/>
                  <a:pt x="84963" y="19303"/>
                  <a:pt x="84963" y="23113"/>
                </a:cubicBezTo>
                <a:lnTo>
                  <a:pt x="84963" y="27558"/>
                </a:lnTo>
                <a:cubicBezTo>
                  <a:pt x="84836" y="34035"/>
                  <a:pt x="84328" y="39751"/>
                  <a:pt x="83566" y="44830"/>
                </a:cubicBezTo>
                <a:cubicBezTo>
                  <a:pt x="82804" y="49783"/>
                  <a:pt x="81915" y="54482"/>
                  <a:pt x="80771" y="58547"/>
                </a:cubicBezTo>
                <a:cubicBezTo>
                  <a:pt x="84709" y="66420"/>
                  <a:pt x="89281" y="73659"/>
                  <a:pt x="94488" y="80263"/>
                </a:cubicBezTo>
                <a:cubicBezTo>
                  <a:pt x="99694" y="86867"/>
                  <a:pt x="104775" y="92582"/>
                  <a:pt x="109601" y="97408"/>
                </a:cubicBezTo>
                <a:cubicBezTo>
                  <a:pt x="114427" y="102234"/>
                  <a:pt x="118618" y="106044"/>
                  <a:pt x="122046" y="108839"/>
                </a:cubicBezTo>
                <a:cubicBezTo>
                  <a:pt x="125602" y="111632"/>
                  <a:pt x="128142" y="113664"/>
                  <a:pt x="129794" y="114934"/>
                </a:cubicBezTo>
                <a:lnTo>
                  <a:pt x="122936" y="125729"/>
                </a:lnTo>
                <a:cubicBezTo>
                  <a:pt x="121411" y="127889"/>
                  <a:pt x="119760" y="129666"/>
                  <a:pt x="117982" y="131190"/>
                </a:cubicBezTo>
                <a:cubicBezTo>
                  <a:pt x="116205" y="132714"/>
                  <a:pt x="113665" y="133603"/>
                  <a:pt x="110744" y="134111"/>
                </a:cubicBezTo>
                <a:cubicBezTo>
                  <a:pt x="109601" y="134492"/>
                  <a:pt x="108077" y="134492"/>
                  <a:pt x="106171" y="134111"/>
                </a:cubicBezTo>
                <a:cubicBezTo>
                  <a:pt x="104267" y="133730"/>
                  <a:pt x="102108" y="132714"/>
                  <a:pt x="99948" y="130936"/>
                </a:cubicBezTo>
                <a:cubicBezTo>
                  <a:pt x="94360" y="126238"/>
                  <a:pt x="88519" y="120396"/>
                  <a:pt x="82169" y="113410"/>
                </a:cubicBezTo>
                <a:cubicBezTo>
                  <a:pt x="75946" y="106552"/>
                  <a:pt x="70739" y="99059"/>
                  <a:pt x="66421" y="91058"/>
                </a:cubicBezTo>
                <a:cubicBezTo>
                  <a:pt x="62992" y="98932"/>
                  <a:pt x="58546" y="106298"/>
                  <a:pt x="53086" y="113283"/>
                </a:cubicBezTo>
                <a:cubicBezTo>
                  <a:pt x="47625" y="120269"/>
                  <a:pt x="42291" y="126746"/>
                  <a:pt x="37083" y="132714"/>
                </a:cubicBezTo>
                <a:lnTo>
                  <a:pt x="35179" y="134620"/>
                </a:lnTo>
                <a:cubicBezTo>
                  <a:pt x="33655" y="135508"/>
                  <a:pt x="32384" y="136016"/>
                  <a:pt x="31115" y="136143"/>
                </a:cubicBezTo>
                <a:cubicBezTo>
                  <a:pt x="29971" y="136270"/>
                  <a:pt x="28829" y="136397"/>
                  <a:pt x="27559" y="136397"/>
                </a:cubicBezTo>
                <a:cubicBezTo>
                  <a:pt x="24638" y="136397"/>
                  <a:pt x="22225" y="135762"/>
                  <a:pt x="19939" y="134492"/>
                </a:cubicBezTo>
                <a:cubicBezTo>
                  <a:pt x="17779" y="133222"/>
                  <a:pt x="15875" y="131698"/>
                  <a:pt x="14351" y="130047"/>
                </a:cubicBezTo>
                <a:lnTo>
                  <a:pt x="6350" y="120396"/>
                </a:lnTo>
                <a:cubicBezTo>
                  <a:pt x="8001" y="118363"/>
                  <a:pt x="11302" y="114808"/>
                  <a:pt x="16129" y="109473"/>
                </a:cubicBezTo>
                <a:cubicBezTo>
                  <a:pt x="20955" y="104139"/>
                  <a:pt x="25908" y="97408"/>
                  <a:pt x="30988" y="89280"/>
                </a:cubicBezTo>
                <a:cubicBezTo>
                  <a:pt x="36068" y="81152"/>
                  <a:pt x="40513" y="71628"/>
                  <a:pt x="44450" y="60832"/>
                </a:cubicBezTo>
                <a:cubicBezTo>
                  <a:pt x="48386" y="50164"/>
                  <a:pt x="50292" y="38608"/>
                  <a:pt x="50165" y="26542"/>
                </a:cubicBezTo>
                <a:lnTo>
                  <a:pt x="50165" y="6730"/>
                </a:lnTo>
                <a:cubicBezTo>
                  <a:pt x="52323" y="6477"/>
                  <a:pt x="54356" y="6350"/>
                  <a:pt x="56388"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Freeform 3"/>
          <p:cNvSpPr/>
          <p:nvPr/>
        </p:nvSpPr>
        <p:spPr>
          <a:xfrm>
            <a:off x="8016240" y="1781682"/>
            <a:ext cx="110363" cy="80899"/>
          </a:xfrm>
          <a:custGeom>
            <a:avLst/>
            <a:gdLst>
              <a:gd name="connsiteX0" fmla="*/ 6350 w 110363"/>
              <a:gd name="connsiteY0" fmla="*/ 6350 h 80899"/>
              <a:gd name="connsiteX1" fmla="*/ 104013 w 110363"/>
              <a:gd name="connsiteY1" fmla="*/ 6350 h 80899"/>
              <a:gd name="connsiteX2" fmla="*/ 104013 w 110363"/>
              <a:gd name="connsiteY2" fmla="*/ 37465 h 80899"/>
              <a:gd name="connsiteX3" fmla="*/ 102743 w 110363"/>
              <a:gd name="connsiteY3" fmla="*/ 54864 h 80899"/>
              <a:gd name="connsiteX4" fmla="*/ 97154 w 110363"/>
              <a:gd name="connsiteY4" fmla="*/ 74549 h 80899"/>
              <a:gd name="connsiteX5" fmla="*/ 65277 w 110363"/>
              <a:gd name="connsiteY5" fmla="*/ 74549 h 80899"/>
              <a:gd name="connsiteX6" fmla="*/ 70611 w 110363"/>
              <a:gd name="connsiteY6" fmla="*/ 51054 h 80899"/>
              <a:gd name="connsiteX7" fmla="*/ 71373 w 110363"/>
              <a:gd name="connsiteY7" fmla="*/ 35306 h 80899"/>
              <a:gd name="connsiteX8" fmla="*/ 71373 w 110363"/>
              <a:gd name="connsiteY8" fmla="*/ 32893 h 80899"/>
              <a:gd name="connsiteX9" fmla="*/ 6350 w 110363"/>
              <a:gd name="connsiteY9" fmla="*/ 32893 h 80899"/>
              <a:gd name="connsiteX10" fmla="*/ 6350 w 110363"/>
              <a:gd name="connsiteY10" fmla="*/ 6350 h 8089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110363" h="80899">
                <a:moveTo>
                  <a:pt x="6350" y="6350"/>
                </a:moveTo>
                <a:lnTo>
                  <a:pt x="104013" y="6350"/>
                </a:lnTo>
                <a:lnTo>
                  <a:pt x="104013" y="37465"/>
                </a:lnTo>
                <a:cubicBezTo>
                  <a:pt x="104013" y="43307"/>
                  <a:pt x="103504" y="49022"/>
                  <a:pt x="102743" y="54864"/>
                </a:cubicBezTo>
                <a:cubicBezTo>
                  <a:pt x="101854" y="60706"/>
                  <a:pt x="99948" y="67310"/>
                  <a:pt x="97154" y="74549"/>
                </a:cubicBezTo>
                <a:lnTo>
                  <a:pt x="65277" y="74549"/>
                </a:lnTo>
                <a:cubicBezTo>
                  <a:pt x="68326" y="65024"/>
                  <a:pt x="70104" y="57150"/>
                  <a:pt x="70611" y="51054"/>
                </a:cubicBezTo>
                <a:cubicBezTo>
                  <a:pt x="71119" y="44831"/>
                  <a:pt x="71373" y="39624"/>
                  <a:pt x="71373" y="35306"/>
                </a:cubicBezTo>
                <a:lnTo>
                  <a:pt x="71373" y="32893"/>
                </a:lnTo>
                <a:lnTo>
                  <a:pt x="6350" y="32893"/>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Freeform 3"/>
          <p:cNvSpPr/>
          <p:nvPr/>
        </p:nvSpPr>
        <p:spPr>
          <a:xfrm>
            <a:off x="7250684" y="1779397"/>
            <a:ext cx="151764" cy="95503"/>
          </a:xfrm>
          <a:custGeom>
            <a:avLst/>
            <a:gdLst>
              <a:gd name="connsiteX0" fmla="*/ 6350 w 151764"/>
              <a:gd name="connsiteY0" fmla="*/ 6350 h 95503"/>
              <a:gd name="connsiteX1" fmla="*/ 145414 w 151764"/>
              <a:gd name="connsiteY1" fmla="*/ 6350 h 95503"/>
              <a:gd name="connsiteX2" fmla="*/ 145414 w 151764"/>
              <a:gd name="connsiteY2" fmla="*/ 89153 h 95503"/>
              <a:gd name="connsiteX3" fmla="*/ 6350 w 151764"/>
              <a:gd name="connsiteY3" fmla="*/ 89153 h 95503"/>
              <a:gd name="connsiteX4" fmla="*/ 6350 w 151764"/>
              <a:gd name="connsiteY4" fmla="*/ 6350 h 9550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51764" h="95503">
                <a:moveTo>
                  <a:pt x="6350" y="6350"/>
                </a:moveTo>
                <a:lnTo>
                  <a:pt x="145414" y="6350"/>
                </a:lnTo>
                <a:lnTo>
                  <a:pt x="145414" y="89153"/>
                </a:lnTo>
                <a:lnTo>
                  <a:pt x="6350" y="89153"/>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3"/>
          <p:cNvSpPr/>
          <p:nvPr/>
        </p:nvSpPr>
        <p:spPr>
          <a:xfrm>
            <a:off x="7426706" y="1774444"/>
            <a:ext cx="136778" cy="190119"/>
          </a:xfrm>
          <a:custGeom>
            <a:avLst/>
            <a:gdLst>
              <a:gd name="connsiteX0" fmla="*/ 111378 w 136778"/>
              <a:gd name="connsiteY0" fmla="*/ 6350 h 190119"/>
              <a:gd name="connsiteX1" fmla="*/ 119760 w 136778"/>
              <a:gd name="connsiteY1" fmla="*/ 7873 h 190119"/>
              <a:gd name="connsiteX2" fmla="*/ 127634 w 136778"/>
              <a:gd name="connsiteY2" fmla="*/ 13970 h 190119"/>
              <a:gd name="connsiteX3" fmla="*/ 130428 w 136778"/>
              <a:gd name="connsiteY3" fmla="*/ 23495 h 190119"/>
              <a:gd name="connsiteX4" fmla="*/ 130428 w 136778"/>
              <a:gd name="connsiteY4" fmla="*/ 183769 h 190119"/>
              <a:gd name="connsiteX5" fmla="*/ 100075 w 136778"/>
              <a:gd name="connsiteY5" fmla="*/ 183769 h 190119"/>
              <a:gd name="connsiteX6" fmla="*/ 100075 w 136778"/>
              <a:gd name="connsiteY6" fmla="*/ 120396 h 190119"/>
              <a:gd name="connsiteX7" fmla="*/ 75438 w 136778"/>
              <a:gd name="connsiteY7" fmla="*/ 120396 h 190119"/>
              <a:gd name="connsiteX8" fmla="*/ 75438 w 136778"/>
              <a:gd name="connsiteY8" fmla="*/ 95630 h 190119"/>
              <a:gd name="connsiteX9" fmla="*/ 62738 w 136778"/>
              <a:gd name="connsiteY9" fmla="*/ 116713 h 190119"/>
              <a:gd name="connsiteX10" fmla="*/ 33146 w 136778"/>
              <a:gd name="connsiteY10" fmla="*/ 145288 h 190119"/>
              <a:gd name="connsiteX11" fmla="*/ 28701 w 136778"/>
              <a:gd name="connsiteY11" fmla="*/ 147954 h 190119"/>
              <a:gd name="connsiteX12" fmla="*/ 24256 w 136778"/>
              <a:gd name="connsiteY12" fmla="*/ 148335 h 190119"/>
              <a:gd name="connsiteX13" fmla="*/ 17271 w 136778"/>
              <a:gd name="connsiteY13" fmla="*/ 145415 h 190119"/>
              <a:gd name="connsiteX14" fmla="*/ 13080 w 136778"/>
              <a:gd name="connsiteY14" fmla="*/ 140461 h 190119"/>
              <a:gd name="connsiteX15" fmla="*/ 6350 w 136778"/>
              <a:gd name="connsiteY15" fmla="*/ 130683 h 190119"/>
              <a:gd name="connsiteX16" fmla="*/ 29209 w 136778"/>
              <a:gd name="connsiteY16" fmla="*/ 110616 h 190119"/>
              <a:gd name="connsiteX17" fmla="*/ 44068 w 136778"/>
              <a:gd name="connsiteY17" fmla="*/ 89534 h 190119"/>
              <a:gd name="connsiteX18" fmla="*/ 53085 w 136778"/>
              <a:gd name="connsiteY18" fmla="*/ 66928 h 190119"/>
              <a:gd name="connsiteX19" fmla="*/ 57530 w 136778"/>
              <a:gd name="connsiteY19" fmla="*/ 45720 h 190119"/>
              <a:gd name="connsiteX20" fmla="*/ 12700 w 136778"/>
              <a:gd name="connsiteY20" fmla="*/ 45720 h 190119"/>
              <a:gd name="connsiteX21" fmla="*/ 12700 w 136778"/>
              <a:gd name="connsiteY21" fmla="*/ 19176 h 190119"/>
              <a:gd name="connsiteX22" fmla="*/ 90042 w 136778"/>
              <a:gd name="connsiteY22" fmla="*/ 19176 h 190119"/>
              <a:gd name="connsiteX23" fmla="*/ 90169 w 136778"/>
              <a:gd name="connsiteY23" fmla="*/ 26415 h 190119"/>
              <a:gd name="connsiteX24" fmla="*/ 90296 w 136778"/>
              <a:gd name="connsiteY24" fmla="*/ 36703 h 190119"/>
              <a:gd name="connsiteX25" fmla="*/ 90042 w 136778"/>
              <a:gd name="connsiteY25" fmla="*/ 43942 h 190119"/>
              <a:gd name="connsiteX26" fmla="*/ 89407 w 136778"/>
              <a:gd name="connsiteY26" fmla="*/ 46735 h 190119"/>
              <a:gd name="connsiteX27" fmla="*/ 100075 w 136778"/>
              <a:gd name="connsiteY27" fmla="*/ 46735 h 190119"/>
              <a:gd name="connsiteX28" fmla="*/ 100075 w 136778"/>
              <a:gd name="connsiteY28" fmla="*/ 7111 h 190119"/>
              <a:gd name="connsiteX29" fmla="*/ 111378 w 136778"/>
              <a:gd name="connsiteY29" fmla="*/ 6350 h 1901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Lst>
            <a:rect l="l" t="t" r="r" b="b"/>
            <a:pathLst>
              <a:path w="136778" h="190119">
                <a:moveTo>
                  <a:pt x="111378" y="6350"/>
                </a:moveTo>
                <a:cubicBezTo>
                  <a:pt x="114807" y="6603"/>
                  <a:pt x="117601" y="7111"/>
                  <a:pt x="119760" y="7873"/>
                </a:cubicBezTo>
                <a:cubicBezTo>
                  <a:pt x="123063" y="9397"/>
                  <a:pt x="125729" y="11430"/>
                  <a:pt x="127634" y="13970"/>
                </a:cubicBezTo>
                <a:cubicBezTo>
                  <a:pt x="129540" y="16510"/>
                  <a:pt x="130428" y="19684"/>
                  <a:pt x="130428" y="23495"/>
                </a:cubicBezTo>
                <a:lnTo>
                  <a:pt x="130428" y="183769"/>
                </a:lnTo>
                <a:lnTo>
                  <a:pt x="100075" y="183769"/>
                </a:lnTo>
                <a:lnTo>
                  <a:pt x="100075" y="120396"/>
                </a:lnTo>
                <a:lnTo>
                  <a:pt x="75438" y="120396"/>
                </a:lnTo>
                <a:lnTo>
                  <a:pt x="75438" y="95630"/>
                </a:lnTo>
                <a:cubicBezTo>
                  <a:pt x="71881" y="103251"/>
                  <a:pt x="67563" y="110363"/>
                  <a:pt x="62738" y="116713"/>
                </a:cubicBezTo>
                <a:cubicBezTo>
                  <a:pt x="53340" y="128777"/>
                  <a:pt x="43560" y="138303"/>
                  <a:pt x="33146" y="145288"/>
                </a:cubicBezTo>
                <a:cubicBezTo>
                  <a:pt x="31622" y="146811"/>
                  <a:pt x="30098" y="147701"/>
                  <a:pt x="28701" y="147954"/>
                </a:cubicBezTo>
                <a:cubicBezTo>
                  <a:pt x="27305" y="148208"/>
                  <a:pt x="25780" y="148335"/>
                  <a:pt x="24256" y="148335"/>
                </a:cubicBezTo>
                <a:cubicBezTo>
                  <a:pt x="21335" y="148208"/>
                  <a:pt x="19050" y="147192"/>
                  <a:pt x="17271" y="145415"/>
                </a:cubicBezTo>
                <a:cubicBezTo>
                  <a:pt x="15367" y="143636"/>
                  <a:pt x="13969" y="141985"/>
                  <a:pt x="13080" y="140461"/>
                </a:cubicBezTo>
                <a:lnTo>
                  <a:pt x="6350" y="130683"/>
                </a:lnTo>
                <a:cubicBezTo>
                  <a:pt x="15620" y="124078"/>
                  <a:pt x="23240" y="117347"/>
                  <a:pt x="29209" y="110616"/>
                </a:cubicBezTo>
                <a:cubicBezTo>
                  <a:pt x="35305" y="103885"/>
                  <a:pt x="40258" y="96773"/>
                  <a:pt x="44068" y="89534"/>
                </a:cubicBezTo>
                <a:cubicBezTo>
                  <a:pt x="48005" y="82169"/>
                  <a:pt x="51053" y="74676"/>
                  <a:pt x="53085" y="66928"/>
                </a:cubicBezTo>
                <a:cubicBezTo>
                  <a:pt x="55117" y="59308"/>
                  <a:pt x="56641" y="52196"/>
                  <a:pt x="57530" y="45720"/>
                </a:cubicBezTo>
                <a:lnTo>
                  <a:pt x="12700" y="45720"/>
                </a:lnTo>
                <a:lnTo>
                  <a:pt x="12700" y="19176"/>
                </a:lnTo>
                <a:lnTo>
                  <a:pt x="90042" y="19176"/>
                </a:lnTo>
                <a:cubicBezTo>
                  <a:pt x="90042" y="19176"/>
                  <a:pt x="90042" y="21590"/>
                  <a:pt x="90169" y="26415"/>
                </a:cubicBezTo>
                <a:cubicBezTo>
                  <a:pt x="90296" y="31242"/>
                  <a:pt x="90296" y="34671"/>
                  <a:pt x="90296" y="36703"/>
                </a:cubicBezTo>
                <a:cubicBezTo>
                  <a:pt x="90296" y="39496"/>
                  <a:pt x="90296" y="41910"/>
                  <a:pt x="90042" y="43942"/>
                </a:cubicBezTo>
                <a:cubicBezTo>
                  <a:pt x="89915" y="45846"/>
                  <a:pt x="89661" y="46863"/>
                  <a:pt x="89407" y="46735"/>
                </a:cubicBezTo>
                <a:lnTo>
                  <a:pt x="100075" y="46735"/>
                </a:lnTo>
                <a:lnTo>
                  <a:pt x="100075" y="7111"/>
                </a:lnTo>
                <a:cubicBezTo>
                  <a:pt x="104267" y="6476"/>
                  <a:pt x="108077" y="6222"/>
                  <a:pt x="111378"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3"/>
          <p:cNvSpPr/>
          <p:nvPr/>
        </p:nvSpPr>
        <p:spPr>
          <a:xfrm>
            <a:off x="8325993" y="1772539"/>
            <a:ext cx="45338" cy="196596"/>
          </a:xfrm>
          <a:custGeom>
            <a:avLst/>
            <a:gdLst>
              <a:gd name="connsiteX0" fmla="*/ 12445 w 45338"/>
              <a:gd name="connsiteY0" fmla="*/ 6350 h 196596"/>
              <a:gd name="connsiteX1" fmla="*/ 18033 w 45338"/>
              <a:gd name="connsiteY1" fmla="*/ 6350 h 196596"/>
              <a:gd name="connsiteX2" fmla="*/ 26923 w 45338"/>
              <a:gd name="connsiteY2" fmla="*/ 8001 h 196596"/>
              <a:gd name="connsiteX3" fmla="*/ 35686 w 45338"/>
              <a:gd name="connsiteY3" fmla="*/ 13842 h 196596"/>
              <a:gd name="connsiteX4" fmla="*/ 38988 w 45338"/>
              <a:gd name="connsiteY4" fmla="*/ 23113 h 196596"/>
              <a:gd name="connsiteX5" fmla="*/ 38988 w 45338"/>
              <a:gd name="connsiteY5" fmla="*/ 190246 h 196596"/>
              <a:gd name="connsiteX6" fmla="*/ 6350 w 45338"/>
              <a:gd name="connsiteY6" fmla="*/ 190246 h 196596"/>
              <a:gd name="connsiteX7" fmla="*/ 6350 w 45338"/>
              <a:gd name="connsiteY7" fmla="*/ 6730 h 196596"/>
              <a:gd name="connsiteX8" fmla="*/ 12445 w 45338"/>
              <a:gd name="connsiteY8" fmla="*/ 6350 h 1965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5338" h="196596">
                <a:moveTo>
                  <a:pt x="12445" y="6350"/>
                </a:moveTo>
                <a:cubicBezTo>
                  <a:pt x="14478" y="6222"/>
                  <a:pt x="16255" y="6222"/>
                  <a:pt x="18033" y="6350"/>
                </a:cubicBezTo>
                <a:cubicBezTo>
                  <a:pt x="21590" y="6603"/>
                  <a:pt x="24510" y="7239"/>
                  <a:pt x="26923" y="8001"/>
                </a:cubicBezTo>
                <a:cubicBezTo>
                  <a:pt x="30606" y="9525"/>
                  <a:pt x="33528" y="11429"/>
                  <a:pt x="35686" y="13842"/>
                </a:cubicBezTo>
                <a:cubicBezTo>
                  <a:pt x="37845" y="16255"/>
                  <a:pt x="38988" y="19303"/>
                  <a:pt x="38988" y="23113"/>
                </a:cubicBezTo>
                <a:lnTo>
                  <a:pt x="38988" y="190246"/>
                </a:lnTo>
                <a:lnTo>
                  <a:pt x="6350" y="190246"/>
                </a:lnTo>
                <a:lnTo>
                  <a:pt x="6350" y="6730"/>
                </a:lnTo>
                <a:cubicBezTo>
                  <a:pt x="8508" y="6477"/>
                  <a:pt x="10541" y="6350"/>
                  <a:pt x="12445"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3"/>
          <p:cNvSpPr/>
          <p:nvPr/>
        </p:nvSpPr>
        <p:spPr>
          <a:xfrm>
            <a:off x="7904861" y="1772539"/>
            <a:ext cx="83438" cy="196596"/>
          </a:xfrm>
          <a:custGeom>
            <a:avLst/>
            <a:gdLst>
              <a:gd name="connsiteX0" fmla="*/ 50672 w 83438"/>
              <a:gd name="connsiteY0" fmla="*/ 6350 h 196596"/>
              <a:gd name="connsiteX1" fmla="*/ 56260 w 83438"/>
              <a:gd name="connsiteY1" fmla="*/ 6350 h 196596"/>
              <a:gd name="connsiteX2" fmla="*/ 65150 w 83438"/>
              <a:gd name="connsiteY2" fmla="*/ 8001 h 196596"/>
              <a:gd name="connsiteX3" fmla="*/ 73913 w 83438"/>
              <a:gd name="connsiteY3" fmla="*/ 13842 h 196596"/>
              <a:gd name="connsiteX4" fmla="*/ 77088 w 83438"/>
              <a:gd name="connsiteY4" fmla="*/ 23113 h 196596"/>
              <a:gd name="connsiteX5" fmla="*/ 77088 w 83438"/>
              <a:gd name="connsiteY5" fmla="*/ 190246 h 196596"/>
              <a:gd name="connsiteX6" fmla="*/ 44576 w 83438"/>
              <a:gd name="connsiteY6" fmla="*/ 190246 h 196596"/>
              <a:gd name="connsiteX7" fmla="*/ 44576 w 83438"/>
              <a:gd name="connsiteY7" fmla="*/ 89789 h 196596"/>
              <a:gd name="connsiteX8" fmla="*/ 6350 w 83438"/>
              <a:gd name="connsiteY8" fmla="*/ 89789 h 196596"/>
              <a:gd name="connsiteX9" fmla="*/ 6350 w 83438"/>
              <a:gd name="connsiteY9" fmla="*/ 63246 h 196596"/>
              <a:gd name="connsiteX10" fmla="*/ 44576 w 83438"/>
              <a:gd name="connsiteY10" fmla="*/ 63246 h 196596"/>
              <a:gd name="connsiteX11" fmla="*/ 44576 w 83438"/>
              <a:gd name="connsiteY11" fmla="*/ 6730 h 196596"/>
              <a:gd name="connsiteX12" fmla="*/ 50672 w 83438"/>
              <a:gd name="connsiteY12" fmla="*/ 6350 h 1965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83438" h="196596">
                <a:moveTo>
                  <a:pt x="50672" y="6350"/>
                </a:moveTo>
                <a:cubicBezTo>
                  <a:pt x="52577" y="6222"/>
                  <a:pt x="54482" y="6222"/>
                  <a:pt x="56260" y="6350"/>
                </a:cubicBezTo>
                <a:cubicBezTo>
                  <a:pt x="59815" y="6603"/>
                  <a:pt x="62737" y="7239"/>
                  <a:pt x="65150" y="8001"/>
                </a:cubicBezTo>
                <a:cubicBezTo>
                  <a:pt x="68833" y="9525"/>
                  <a:pt x="71754" y="11429"/>
                  <a:pt x="73913" y="13842"/>
                </a:cubicBezTo>
                <a:cubicBezTo>
                  <a:pt x="76072" y="16255"/>
                  <a:pt x="77088" y="19303"/>
                  <a:pt x="77088" y="23113"/>
                </a:cubicBezTo>
                <a:lnTo>
                  <a:pt x="77088" y="190246"/>
                </a:lnTo>
                <a:lnTo>
                  <a:pt x="44576" y="190246"/>
                </a:lnTo>
                <a:lnTo>
                  <a:pt x="44576" y="89789"/>
                </a:lnTo>
                <a:lnTo>
                  <a:pt x="6350" y="89789"/>
                </a:lnTo>
                <a:lnTo>
                  <a:pt x="6350" y="63246"/>
                </a:lnTo>
                <a:lnTo>
                  <a:pt x="44576" y="63246"/>
                </a:lnTo>
                <a:lnTo>
                  <a:pt x="44576" y="6730"/>
                </a:lnTo>
                <a:cubicBezTo>
                  <a:pt x="46735" y="6477"/>
                  <a:pt x="48767" y="6350"/>
                  <a:pt x="50672"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Freeform 3"/>
          <p:cNvSpPr/>
          <p:nvPr/>
        </p:nvSpPr>
        <p:spPr>
          <a:xfrm>
            <a:off x="7559929" y="1772285"/>
            <a:ext cx="43306" cy="196850"/>
          </a:xfrm>
          <a:custGeom>
            <a:avLst/>
            <a:gdLst>
              <a:gd name="connsiteX0" fmla="*/ 12318 w 43306"/>
              <a:gd name="connsiteY0" fmla="*/ 6350 h 196850"/>
              <a:gd name="connsiteX1" fmla="*/ 17652 w 43306"/>
              <a:gd name="connsiteY1" fmla="*/ 6476 h 196850"/>
              <a:gd name="connsiteX2" fmla="*/ 26796 w 43306"/>
              <a:gd name="connsiteY2" fmla="*/ 8508 h 196850"/>
              <a:gd name="connsiteX3" fmla="*/ 34035 w 43306"/>
              <a:gd name="connsiteY3" fmla="*/ 13970 h 196850"/>
              <a:gd name="connsiteX4" fmla="*/ 36956 w 43306"/>
              <a:gd name="connsiteY4" fmla="*/ 23367 h 196850"/>
              <a:gd name="connsiteX5" fmla="*/ 36956 w 43306"/>
              <a:gd name="connsiteY5" fmla="*/ 190500 h 196850"/>
              <a:gd name="connsiteX6" fmla="*/ 6350 w 43306"/>
              <a:gd name="connsiteY6" fmla="*/ 190500 h 196850"/>
              <a:gd name="connsiteX7" fmla="*/ 6350 w 43306"/>
              <a:gd name="connsiteY7" fmla="*/ 7111 h 196850"/>
              <a:gd name="connsiteX8" fmla="*/ 12318 w 43306"/>
              <a:gd name="connsiteY8" fmla="*/ 6350 h 1968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3306" h="196850">
                <a:moveTo>
                  <a:pt x="12318" y="6350"/>
                </a:moveTo>
                <a:cubicBezTo>
                  <a:pt x="14223" y="6350"/>
                  <a:pt x="16002" y="6350"/>
                  <a:pt x="17652" y="6476"/>
                </a:cubicBezTo>
                <a:cubicBezTo>
                  <a:pt x="21082" y="6603"/>
                  <a:pt x="24129" y="7365"/>
                  <a:pt x="26796" y="8508"/>
                </a:cubicBezTo>
                <a:cubicBezTo>
                  <a:pt x="29717" y="9651"/>
                  <a:pt x="32130" y="11556"/>
                  <a:pt x="34035" y="13970"/>
                </a:cubicBezTo>
                <a:cubicBezTo>
                  <a:pt x="35940" y="16382"/>
                  <a:pt x="36956" y="19557"/>
                  <a:pt x="36956" y="23367"/>
                </a:cubicBezTo>
                <a:lnTo>
                  <a:pt x="36956" y="190500"/>
                </a:lnTo>
                <a:lnTo>
                  <a:pt x="6350" y="190500"/>
                </a:lnTo>
                <a:lnTo>
                  <a:pt x="6350" y="7111"/>
                </a:lnTo>
                <a:cubicBezTo>
                  <a:pt x="8508" y="6730"/>
                  <a:pt x="10414" y="6476"/>
                  <a:pt x="12318"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Freeform 3"/>
          <p:cNvSpPr/>
          <p:nvPr/>
        </p:nvSpPr>
        <p:spPr>
          <a:xfrm>
            <a:off x="8129397" y="1769999"/>
            <a:ext cx="71501" cy="152019"/>
          </a:xfrm>
          <a:custGeom>
            <a:avLst/>
            <a:gdLst>
              <a:gd name="connsiteX0" fmla="*/ 18288 w 71501"/>
              <a:gd name="connsiteY0" fmla="*/ 6350 h 152019"/>
              <a:gd name="connsiteX1" fmla="*/ 27051 w 71501"/>
              <a:gd name="connsiteY1" fmla="*/ 7873 h 152019"/>
              <a:gd name="connsiteX2" fmla="*/ 35814 w 71501"/>
              <a:gd name="connsiteY2" fmla="*/ 13716 h 152019"/>
              <a:gd name="connsiteX3" fmla="*/ 38989 w 71501"/>
              <a:gd name="connsiteY3" fmla="*/ 23367 h 152019"/>
              <a:gd name="connsiteX4" fmla="*/ 38989 w 71501"/>
              <a:gd name="connsiteY4" fmla="*/ 54483 h 152019"/>
              <a:gd name="connsiteX5" fmla="*/ 64516 w 71501"/>
              <a:gd name="connsiteY5" fmla="*/ 54483 h 152019"/>
              <a:gd name="connsiteX6" fmla="*/ 65151 w 71501"/>
              <a:gd name="connsiteY6" fmla="*/ 68198 h 152019"/>
              <a:gd name="connsiteX7" fmla="*/ 61722 w 71501"/>
              <a:gd name="connsiteY7" fmla="*/ 76453 h 152019"/>
              <a:gd name="connsiteX8" fmla="*/ 55245 w 71501"/>
              <a:gd name="connsiteY8" fmla="*/ 80645 h 152019"/>
              <a:gd name="connsiteX9" fmla="*/ 50672 w 71501"/>
              <a:gd name="connsiteY9" fmla="*/ 81279 h 152019"/>
              <a:gd name="connsiteX10" fmla="*/ 38989 w 71501"/>
              <a:gd name="connsiteY10" fmla="*/ 81279 h 152019"/>
              <a:gd name="connsiteX11" fmla="*/ 38989 w 71501"/>
              <a:gd name="connsiteY11" fmla="*/ 145669 h 152019"/>
              <a:gd name="connsiteX12" fmla="*/ 6350 w 71501"/>
              <a:gd name="connsiteY12" fmla="*/ 145669 h 152019"/>
              <a:gd name="connsiteX13" fmla="*/ 6350 w 71501"/>
              <a:gd name="connsiteY13" fmla="*/ 7111 h 152019"/>
              <a:gd name="connsiteX14" fmla="*/ 18288 w 71501"/>
              <a:gd name="connsiteY14" fmla="*/ 6350 h 1520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71501" h="152019">
                <a:moveTo>
                  <a:pt x="18288" y="6350"/>
                </a:moveTo>
                <a:cubicBezTo>
                  <a:pt x="21844" y="6477"/>
                  <a:pt x="24765" y="6985"/>
                  <a:pt x="27051" y="7873"/>
                </a:cubicBezTo>
                <a:cubicBezTo>
                  <a:pt x="30860" y="9271"/>
                  <a:pt x="33782" y="11302"/>
                  <a:pt x="35814" y="13716"/>
                </a:cubicBezTo>
                <a:cubicBezTo>
                  <a:pt x="37972" y="16129"/>
                  <a:pt x="38989" y="19430"/>
                  <a:pt x="38989" y="23367"/>
                </a:cubicBezTo>
                <a:lnTo>
                  <a:pt x="38989" y="54483"/>
                </a:lnTo>
                <a:lnTo>
                  <a:pt x="64516" y="54483"/>
                </a:lnTo>
                <a:cubicBezTo>
                  <a:pt x="65405" y="60198"/>
                  <a:pt x="65659" y="64770"/>
                  <a:pt x="65151" y="68198"/>
                </a:cubicBezTo>
                <a:cubicBezTo>
                  <a:pt x="64643" y="71501"/>
                  <a:pt x="63627" y="74295"/>
                  <a:pt x="61722" y="76453"/>
                </a:cubicBezTo>
                <a:cubicBezTo>
                  <a:pt x="59817" y="78867"/>
                  <a:pt x="57657" y="80264"/>
                  <a:pt x="55245" y="80645"/>
                </a:cubicBezTo>
                <a:cubicBezTo>
                  <a:pt x="52959" y="81026"/>
                  <a:pt x="51307" y="81279"/>
                  <a:pt x="50672" y="81279"/>
                </a:cubicBezTo>
                <a:lnTo>
                  <a:pt x="38989" y="81279"/>
                </a:lnTo>
                <a:lnTo>
                  <a:pt x="38989" y="145669"/>
                </a:lnTo>
                <a:lnTo>
                  <a:pt x="6350" y="145669"/>
                </a:lnTo>
                <a:lnTo>
                  <a:pt x="6350" y="7111"/>
                </a:lnTo>
                <a:cubicBezTo>
                  <a:pt x="10795" y="6477"/>
                  <a:pt x="14732" y="6222"/>
                  <a:pt x="18288"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3"/>
          <p:cNvSpPr/>
          <p:nvPr/>
        </p:nvSpPr>
        <p:spPr>
          <a:xfrm>
            <a:off x="7751064" y="1769999"/>
            <a:ext cx="45211" cy="129540"/>
          </a:xfrm>
          <a:custGeom>
            <a:avLst/>
            <a:gdLst>
              <a:gd name="connsiteX0" fmla="*/ 18160 w 45211"/>
              <a:gd name="connsiteY0" fmla="*/ 6350 h 129540"/>
              <a:gd name="connsiteX1" fmla="*/ 26923 w 45211"/>
              <a:gd name="connsiteY1" fmla="*/ 7873 h 129540"/>
              <a:gd name="connsiteX2" fmla="*/ 35813 w 45211"/>
              <a:gd name="connsiteY2" fmla="*/ 13716 h 129540"/>
              <a:gd name="connsiteX3" fmla="*/ 38861 w 45211"/>
              <a:gd name="connsiteY3" fmla="*/ 23367 h 129540"/>
              <a:gd name="connsiteX4" fmla="*/ 38861 w 45211"/>
              <a:gd name="connsiteY4" fmla="*/ 123190 h 129540"/>
              <a:gd name="connsiteX5" fmla="*/ 6350 w 45211"/>
              <a:gd name="connsiteY5" fmla="*/ 123190 h 129540"/>
              <a:gd name="connsiteX6" fmla="*/ 6350 w 45211"/>
              <a:gd name="connsiteY6" fmla="*/ 7111 h 129540"/>
              <a:gd name="connsiteX7" fmla="*/ 18160 w 45211"/>
              <a:gd name="connsiteY7" fmla="*/ 6350 h 12954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45211" h="129540">
                <a:moveTo>
                  <a:pt x="18160" y="6350"/>
                </a:moveTo>
                <a:cubicBezTo>
                  <a:pt x="21717" y="6477"/>
                  <a:pt x="24638" y="6985"/>
                  <a:pt x="26923" y="7873"/>
                </a:cubicBezTo>
                <a:cubicBezTo>
                  <a:pt x="30733" y="9271"/>
                  <a:pt x="33655" y="11302"/>
                  <a:pt x="35813" y="13716"/>
                </a:cubicBezTo>
                <a:cubicBezTo>
                  <a:pt x="37845" y="16129"/>
                  <a:pt x="38861" y="19430"/>
                  <a:pt x="38861" y="23367"/>
                </a:cubicBezTo>
                <a:lnTo>
                  <a:pt x="38861" y="123190"/>
                </a:lnTo>
                <a:lnTo>
                  <a:pt x="6350" y="123190"/>
                </a:lnTo>
                <a:lnTo>
                  <a:pt x="6350" y="7111"/>
                </a:lnTo>
                <a:cubicBezTo>
                  <a:pt x="10667" y="6477"/>
                  <a:pt x="14605" y="6222"/>
                  <a:pt x="1816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3"/>
          <p:cNvSpPr/>
          <p:nvPr/>
        </p:nvSpPr>
        <p:spPr>
          <a:xfrm>
            <a:off x="7042531" y="1769999"/>
            <a:ext cx="174243" cy="113919"/>
          </a:xfrm>
          <a:custGeom>
            <a:avLst/>
            <a:gdLst>
              <a:gd name="connsiteX0" fmla="*/ 147192 w 174243"/>
              <a:gd name="connsiteY0" fmla="*/ 6350 h 113919"/>
              <a:gd name="connsiteX1" fmla="*/ 155828 w 174243"/>
              <a:gd name="connsiteY1" fmla="*/ 7873 h 113919"/>
              <a:gd name="connsiteX2" fmla="*/ 164718 w 174243"/>
              <a:gd name="connsiteY2" fmla="*/ 13716 h 113919"/>
              <a:gd name="connsiteX3" fmla="*/ 167893 w 174243"/>
              <a:gd name="connsiteY3" fmla="*/ 23367 h 113919"/>
              <a:gd name="connsiteX4" fmla="*/ 167893 w 174243"/>
              <a:gd name="connsiteY4" fmla="*/ 107569 h 113919"/>
              <a:gd name="connsiteX5" fmla="*/ 135254 w 174243"/>
              <a:gd name="connsiteY5" fmla="*/ 107569 h 113919"/>
              <a:gd name="connsiteX6" fmla="*/ 135254 w 174243"/>
              <a:gd name="connsiteY6" fmla="*/ 70992 h 113919"/>
              <a:gd name="connsiteX7" fmla="*/ 107315 w 174243"/>
              <a:gd name="connsiteY7" fmla="*/ 70992 h 113919"/>
              <a:gd name="connsiteX8" fmla="*/ 107315 w 174243"/>
              <a:gd name="connsiteY8" fmla="*/ 61341 h 113919"/>
              <a:gd name="connsiteX9" fmla="*/ 103377 w 174243"/>
              <a:gd name="connsiteY9" fmla="*/ 77851 h 113919"/>
              <a:gd name="connsiteX10" fmla="*/ 92455 w 174243"/>
              <a:gd name="connsiteY10" fmla="*/ 92583 h 113919"/>
              <a:gd name="connsiteX11" fmla="*/ 76580 w 174243"/>
              <a:gd name="connsiteY11" fmla="*/ 102616 h 113919"/>
              <a:gd name="connsiteX12" fmla="*/ 56895 w 174243"/>
              <a:gd name="connsiteY12" fmla="*/ 106171 h 113919"/>
              <a:gd name="connsiteX13" fmla="*/ 36956 w 174243"/>
              <a:gd name="connsiteY13" fmla="*/ 102616 h 113919"/>
              <a:gd name="connsiteX14" fmla="*/ 20954 w 174243"/>
              <a:gd name="connsiteY14" fmla="*/ 92583 h 113919"/>
              <a:gd name="connsiteX15" fmla="*/ 10286 w 174243"/>
              <a:gd name="connsiteY15" fmla="*/ 77851 h 113919"/>
              <a:gd name="connsiteX16" fmla="*/ 6350 w 174243"/>
              <a:gd name="connsiteY16" fmla="*/ 59690 h 113919"/>
              <a:gd name="connsiteX17" fmla="*/ 10159 w 174243"/>
              <a:gd name="connsiteY17" fmla="*/ 42291 h 113919"/>
              <a:gd name="connsiteX18" fmla="*/ 20954 w 174243"/>
              <a:gd name="connsiteY18" fmla="*/ 27559 h 113919"/>
              <a:gd name="connsiteX19" fmla="*/ 36956 w 174243"/>
              <a:gd name="connsiteY19" fmla="*/ 17398 h 113919"/>
              <a:gd name="connsiteX20" fmla="*/ 56895 w 174243"/>
              <a:gd name="connsiteY20" fmla="*/ 13461 h 113919"/>
              <a:gd name="connsiteX21" fmla="*/ 76580 w 174243"/>
              <a:gd name="connsiteY21" fmla="*/ 17398 h 113919"/>
              <a:gd name="connsiteX22" fmla="*/ 92455 w 174243"/>
              <a:gd name="connsiteY22" fmla="*/ 27559 h 113919"/>
              <a:gd name="connsiteX23" fmla="*/ 103377 w 174243"/>
              <a:gd name="connsiteY23" fmla="*/ 42291 h 113919"/>
              <a:gd name="connsiteX24" fmla="*/ 107315 w 174243"/>
              <a:gd name="connsiteY24" fmla="*/ 58166 h 113919"/>
              <a:gd name="connsiteX25" fmla="*/ 107315 w 174243"/>
              <a:gd name="connsiteY25" fmla="*/ 44450 h 113919"/>
              <a:gd name="connsiteX26" fmla="*/ 135254 w 174243"/>
              <a:gd name="connsiteY26" fmla="*/ 44450 h 113919"/>
              <a:gd name="connsiteX27" fmla="*/ 135254 w 174243"/>
              <a:gd name="connsiteY27" fmla="*/ 7111 h 113919"/>
              <a:gd name="connsiteX28" fmla="*/ 147192 w 174243"/>
              <a:gd name="connsiteY28" fmla="*/ 6350 h 1139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Lst>
            <a:rect l="l" t="t" r="r" b="b"/>
            <a:pathLst>
              <a:path w="174243" h="113919">
                <a:moveTo>
                  <a:pt x="147192" y="6350"/>
                </a:moveTo>
                <a:cubicBezTo>
                  <a:pt x="150748" y="6477"/>
                  <a:pt x="153669" y="6985"/>
                  <a:pt x="155828" y="7873"/>
                </a:cubicBezTo>
                <a:cubicBezTo>
                  <a:pt x="159765" y="9271"/>
                  <a:pt x="162686" y="11302"/>
                  <a:pt x="164718" y="13716"/>
                </a:cubicBezTo>
                <a:cubicBezTo>
                  <a:pt x="166877" y="16129"/>
                  <a:pt x="167893" y="19430"/>
                  <a:pt x="167893" y="23367"/>
                </a:cubicBezTo>
                <a:lnTo>
                  <a:pt x="167893" y="107569"/>
                </a:lnTo>
                <a:lnTo>
                  <a:pt x="135254" y="107569"/>
                </a:lnTo>
                <a:lnTo>
                  <a:pt x="135254" y="70992"/>
                </a:lnTo>
                <a:lnTo>
                  <a:pt x="107315" y="70992"/>
                </a:lnTo>
                <a:lnTo>
                  <a:pt x="107315" y="61341"/>
                </a:lnTo>
                <a:cubicBezTo>
                  <a:pt x="107188" y="67183"/>
                  <a:pt x="105790" y="72644"/>
                  <a:pt x="103377" y="77851"/>
                </a:cubicBezTo>
                <a:cubicBezTo>
                  <a:pt x="100710" y="83439"/>
                  <a:pt x="97027" y="88391"/>
                  <a:pt x="92455" y="92583"/>
                </a:cubicBezTo>
                <a:cubicBezTo>
                  <a:pt x="87883" y="96773"/>
                  <a:pt x="82550" y="100202"/>
                  <a:pt x="76580" y="102616"/>
                </a:cubicBezTo>
                <a:cubicBezTo>
                  <a:pt x="70484" y="105029"/>
                  <a:pt x="63880" y="106171"/>
                  <a:pt x="56895" y="106171"/>
                </a:cubicBezTo>
                <a:cubicBezTo>
                  <a:pt x="49656" y="106171"/>
                  <a:pt x="43053" y="105029"/>
                  <a:pt x="36956" y="102616"/>
                </a:cubicBezTo>
                <a:cubicBezTo>
                  <a:pt x="30860" y="100202"/>
                  <a:pt x="25526" y="96773"/>
                  <a:pt x="20954" y="92583"/>
                </a:cubicBezTo>
                <a:cubicBezTo>
                  <a:pt x="16382" y="88265"/>
                  <a:pt x="12826" y="83439"/>
                  <a:pt x="10286" y="77851"/>
                </a:cubicBezTo>
                <a:cubicBezTo>
                  <a:pt x="7619" y="72263"/>
                  <a:pt x="6350" y="66294"/>
                  <a:pt x="6350" y="59690"/>
                </a:cubicBezTo>
                <a:cubicBezTo>
                  <a:pt x="6350" y="53594"/>
                  <a:pt x="7619" y="47752"/>
                  <a:pt x="10159" y="42291"/>
                </a:cubicBezTo>
                <a:cubicBezTo>
                  <a:pt x="12826" y="36702"/>
                  <a:pt x="16382" y="31877"/>
                  <a:pt x="20954" y="27559"/>
                </a:cubicBezTo>
                <a:cubicBezTo>
                  <a:pt x="25400" y="23367"/>
                  <a:pt x="30733" y="19939"/>
                  <a:pt x="36956" y="17398"/>
                </a:cubicBezTo>
                <a:cubicBezTo>
                  <a:pt x="43053" y="14732"/>
                  <a:pt x="49656" y="13461"/>
                  <a:pt x="56895" y="13461"/>
                </a:cubicBezTo>
                <a:cubicBezTo>
                  <a:pt x="63880" y="13461"/>
                  <a:pt x="70484" y="14732"/>
                  <a:pt x="76580" y="17398"/>
                </a:cubicBezTo>
                <a:cubicBezTo>
                  <a:pt x="82676" y="19939"/>
                  <a:pt x="88010" y="23367"/>
                  <a:pt x="92455" y="27559"/>
                </a:cubicBezTo>
                <a:cubicBezTo>
                  <a:pt x="97027" y="31750"/>
                  <a:pt x="100710" y="36702"/>
                  <a:pt x="103377" y="42291"/>
                </a:cubicBezTo>
                <a:cubicBezTo>
                  <a:pt x="105790" y="47371"/>
                  <a:pt x="107188" y="52705"/>
                  <a:pt x="107315" y="58166"/>
                </a:cubicBezTo>
                <a:lnTo>
                  <a:pt x="107315" y="44450"/>
                </a:lnTo>
                <a:lnTo>
                  <a:pt x="135254" y="44450"/>
                </a:lnTo>
                <a:lnTo>
                  <a:pt x="135254" y="7111"/>
                </a:lnTo>
                <a:cubicBezTo>
                  <a:pt x="139700" y="6477"/>
                  <a:pt x="143636" y="6222"/>
                  <a:pt x="147192"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Freeform 3"/>
          <p:cNvSpPr/>
          <p:nvPr/>
        </p:nvSpPr>
        <p:spPr>
          <a:xfrm>
            <a:off x="7622031" y="1757807"/>
            <a:ext cx="138303" cy="140715"/>
          </a:xfrm>
          <a:custGeom>
            <a:avLst/>
            <a:gdLst>
              <a:gd name="connsiteX0" fmla="*/ 65659 w 138303"/>
              <a:gd name="connsiteY0" fmla="*/ 6350 h 140715"/>
              <a:gd name="connsiteX1" fmla="*/ 95758 w 138303"/>
              <a:gd name="connsiteY1" fmla="*/ 17779 h 140715"/>
              <a:gd name="connsiteX2" fmla="*/ 91567 w 138303"/>
              <a:gd name="connsiteY2" fmla="*/ 26670 h 140715"/>
              <a:gd name="connsiteX3" fmla="*/ 86106 w 138303"/>
              <a:gd name="connsiteY3" fmla="*/ 31241 h 140715"/>
              <a:gd name="connsiteX4" fmla="*/ 120522 w 138303"/>
              <a:gd name="connsiteY4" fmla="*/ 31241 h 140715"/>
              <a:gd name="connsiteX5" fmla="*/ 119253 w 138303"/>
              <a:gd name="connsiteY5" fmla="*/ 49783 h 140715"/>
              <a:gd name="connsiteX6" fmla="*/ 106172 w 138303"/>
              <a:gd name="connsiteY6" fmla="*/ 57784 h 140715"/>
              <a:gd name="connsiteX7" fmla="*/ 105410 w 138303"/>
              <a:gd name="connsiteY7" fmla="*/ 57784 h 140715"/>
              <a:gd name="connsiteX8" fmla="*/ 109982 w 138303"/>
              <a:gd name="connsiteY8" fmla="*/ 62610 h 140715"/>
              <a:gd name="connsiteX9" fmla="*/ 111887 w 138303"/>
              <a:gd name="connsiteY9" fmla="*/ 71501 h 140715"/>
              <a:gd name="connsiteX10" fmla="*/ 102870 w 138303"/>
              <a:gd name="connsiteY10" fmla="*/ 91185 h 140715"/>
              <a:gd name="connsiteX11" fmla="*/ 82677 w 138303"/>
              <a:gd name="connsiteY11" fmla="*/ 102870 h 140715"/>
              <a:gd name="connsiteX12" fmla="*/ 82677 w 138303"/>
              <a:gd name="connsiteY12" fmla="*/ 107822 h 140715"/>
              <a:gd name="connsiteX13" fmla="*/ 131953 w 138303"/>
              <a:gd name="connsiteY13" fmla="*/ 107822 h 140715"/>
              <a:gd name="connsiteX14" fmla="*/ 131953 w 138303"/>
              <a:gd name="connsiteY14" fmla="*/ 118109 h 140715"/>
              <a:gd name="connsiteX15" fmla="*/ 129667 w 138303"/>
              <a:gd name="connsiteY15" fmla="*/ 125983 h 140715"/>
              <a:gd name="connsiteX16" fmla="*/ 124714 w 138303"/>
              <a:gd name="connsiteY16" fmla="*/ 131952 h 140715"/>
              <a:gd name="connsiteX17" fmla="*/ 116332 w 138303"/>
              <a:gd name="connsiteY17" fmla="*/ 134365 h 140715"/>
              <a:gd name="connsiteX18" fmla="*/ 6350 w 138303"/>
              <a:gd name="connsiteY18" fmla="*/ 134365 h 140715"/>
              <a:gd name="connsiteX19" fmla="*/ 6350 w 138303"/>
              <a:gd name="connsiteY19" fmla="*/ 107822 h 140715"/>
              <a:gd name="connsiteX20" fmla="*/ 50165 w 138303"/>
              <a:gd name="connsiteY20" fmla="*/ 107822 h 140715"/>
              <a:gd name="connsiteX21" fmla="*/ 50165 w 138303"/>
              <a:gd name="connsiteY21" fmla="*/ 103123 h 140715"/>
              <a:gd name="connsiteX22" fmla="*/ 29083 w 138303"/>
              <a:gd name="connsiteY22" fmla="*/ 91440 h 140715"/>
              <a:gd name="connsiteX23" fmla="*/ 19812 w 138303"/>
              <a:gd name="connsiteY23" fmla="*/ 71501 h 140715"/>
              <a:gd name="connsiteX24" fmla="*/ 21590 w 138303"/>
              <a:gd name="connsiteY24" fmla="*/ 62610 h 140715"/>
              <a:gd name="connsiteX25" fmla="*/ 26162 w 138303"/>
              <a:gd name="connsiteY25" fmla="*/ 57784 h 140715"/>
              <a:gd name="connsiteX26" fmla="*/ 11938 w 138303"/>
              <a:gd name="connsiteY26" fmla="*/ 57784 h 140715"/>
              <a:gd name="connsiteX27" fmla="*/ 11938 w 138303"/>
              <a:gd name="connsiteY27" fmla="*/ 31241 h 140715"/>
              <a:gd name="connsiteX28" fmla="*/ 51816 w 138303"/>
              <a:gd name="connsiteY28" fmla="*/ 31241 h 140715"/>
              <a:gd name="connsiteX29" fmla="*/ 57912 w 138303"/>
              <a:gd name="connsiteY29" fmla="*/ 21844 h 140715"/>
              <a:gd name="connsiteX30" fmla="*/ 65659 w 138303"/>
              <a:gd name="connsiteY30" fmla="*/ 6350 h 1407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Lst>
            <a:rect l="l" t="t" r="r" b="b"/>
            <a:pathLst>
              <a:path w="138303" h="140715">
                <a:moveTo>
                  <a:pt x="65659" y="6350"/>
                </a:moveTo>
                <a:lnTo>
                  <a:pt x="95758" y="17779"/>
                </a:lnTo>
                <a:cubicBezTo>
                  <a:pt x="94615" y="21082"/>
                  <a:pt x="93218" y="24002"/>
                  <a:pt x="91567" y="26670"/>
                </a:cubicBezTo>
                <a:cubicBezTo>
                  <a:pt x="89916" y="29209"/>
                  <a:pt x="88138" y="30860"/>
                  <a:pt x="86106" y="31241"/>
                </a:cubicBezTo>
                <a:lnTo>
                  <a:pt x="120522" y="31241"/>
                </a:lnTo>
                <a:cubicBezTo>
                  <a:pt x="121539" y="38227"/>
                  <a:pt x="121031" y="44322"/>
                  <a:pt x="119253" y="49783"/>
                </a:cubicBezTo>
                <a:cubicBezTo>
                  <a:pt x="117475" y="55117"/>
                  <a:pt x="113157" y="57784"/>
                  <a:pt x="106172" y="57784"/>
                </a:cubicBezTo>
                <a:lnTo>
                  <a:pt x="105410" y="57784"/>
                </a:lnTo>
                <a:cubicBezTo>
                  <a:pt x="107061" y="58039"/>
                  <a:pt x="108585" y="59690"/>
                  <a:pt x="109982" y="62610"/>
                </a:cubicBezTo>
                <a:cubicBezTo>
                  <a:pt x="111252" y="65659"/>
                  <a:pt x="111887" y="68579"/>
                  <a:pt x="111887" y="71501"/>
                </a:cubicBezTo>
                <a:cubicBezTo>
                  <a:pt x="111887" y="78867"/>
                  <a:pt x="108839" y="85471"/>
                  <a:pt x="102870" y="91185"/>
                </a:cubicBezTo>
                <a:cubicBezTo>
                  <a:pt x="96901" y="96901"/>
                  <a:pt x="90170" y="100838"/>
                  <a:pt x="82677" y="102870"/>
                </a:cubicBezTo>
                <a:lnTo>
                  <a:pt x="82677" y="107822"/>
                </a:lnTo>
                <a:lnTo>
                  <a:pt x="131953" y="107822"/>
                </a:lnTo>
                <a:cubicBezTo>
                  <a:pt x="132080" y="111759"/>
                  <a:pt x="132080" y="115189"/>
                  <a:pt x="131953" y="118109"/>
                </a:cubicBezTo>
                <a:cubicBezTo>
                  <a:pt x="131699" y="120903"/>
                  <a:pt x="130937" y="123571"/>
                  <a:pt x="129667" y="125983"/>
                </a:cubicBezTo>
                <a:cubicBezTo>
                  <a:pt x="128778" y="128397"/>
                  <a:pt x="127127" y="130302"/>
                  <a:pt x="124714" y="131952"/>
                </a:cubicBezTo>
                <a:cubicBezTo>
                  <a:pt x="122428" y="133477"/>
                  <a:pt x="119634" y="134365"/>
                  <a:pt x="116332" y="134365"/>
                </a:cubicBezTo>
                <a:lnTo>
                  <a:pt x="6350" y="134365"/>
                </a:lnTo>
                <a:lnTo>
                  <a:pt x="6350" y="107822"/>
                </a:lnTo>
                <a:lnTo>
                  <a:pt x="50165" y="107822"/>
                </a:lnTo>
                <a:lnTo>
                  <a:pt x="50165" y="103123"/>
                </a:lnTo>
                <a:cubicBezTo>
                  <a:pt x="42164" y="101219"/>
                  <a:pt x="35180" y="97282"/>
                  <a:pt x="29083" y="91440"/>
                </a:cubicBezTo>
                <a:cubicBezTo>
                  <a:pt x="22860" y="85471"/>
                  <a:pt x="19812" y="78867"/>
                  <a:pt x="19812" y="71501"/>
                </a:cubicBezTo>
                <a:cubicBezTo>
                  <a:pt x="19812" y="68579"/>
                  <a:pt x="20447" y="65659"/>
                  <a:pt x="21590" y="62610"/>
                </a:cubicBezTo>
                <a:cubicBezTo>
                  <a:pt x="22733" y="59563"/>
                  <a:pt x="24257" y="58039"/>
                  <a:pt x="26162" y="57784"/>
                </a:cubicBezTo>
                <a:lnTo>
                  <a:pt x="11938" y="57784"/>
                </a:lnTo>
                <a:lnTo>
                  <a:pt x="11938" y="31241"/>
                </a:lnTo>
                <a:lnTo>
                  <a:pt x="51816" y="31241"/>
                </a:lnTo>
                <a:cubicBezTo>
                  <a:pt x="53594" y="28955"/>
                  <a:pt x="55626" y="25780"/>
                  <a:pt x="57912" y="21844"/>
                </a:cubicBezTo>
                <a:cubicBezTo>
                  <a:pt x="60325" y="17907"/>
                  <a:pt x="62865" y="12700"/>
                  <a:pt x="65659"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50"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51"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52" name="Picture 3"/>
          <p:cNvPicPr>
            <a:picLocks noChangeAspect="1" noChangeArrowheads="1"/>
          </p:cNvPicPr>
          <p:nvPr/>
        </p:nvPicPr>
        <p:blipFill>
          <a:blip r:embed="rId5"/>
          <a:srcRect/>
          <a:stretch>
            <a:fillRect/>
          </a:stretch>
        </p:blipFill>
        <p:spPr bwMode="auto">
          <a:xfrm>
            <a:off x="7048500" y="1752600"/>
            <a:ext cx="1320800" cy="215900"/>
          </a:xfrm>
          <a:prstGeom prst="rect">
            <a:avLst/>
          </a:prstGeom>
          <a:noFill/>
        </p:spPr>
      </p:pic>
      <p:pic>
        <p:nvPicPr>
          <p:cNvPr id="53" name="Picture 3"/>
          <p:cNvPicPr>
            <a:picLocks noChangeAspect="1" noChangeArrowheads="1"/>
          </p:cNvPicPr>
          <p:nvPr/>
        </p:nvPicPr>
        <p:blipFill>
          <a:blip r:embed="rId6"/>
          <a:srcRect/>
          <a:stretch>
            <a:fillRect/>
          </a:stretch>
        </p:blipFill>
        <p:spPr bwMode="auto">
          <a:xfrm>
            <a:off x="660400" y="2336800"/>
            <a:ext cx="7874000" cy="3238500"/>
          </a:xfrm>
          <a:prstGeom prst="rect">
            <a:avLst/>
          </a:prstGeom>
          <a:noFill/>
        </p:spPr>
      </p:pic>
      <p:pic>
        <p:nvPicPr>
          <p:cNvPr id="54" name="Picture 3"/>
          <p:cNvPicPr>
            <a:picLocks noChangeAspect="1" noChangeArrowheads="1"/>
          </p:cNvPicPr>
          <p:nvPr/>
        </p:nvPicPr>
        <p:blipFill>
          <a:blip r:embed="rId7"/>
          <a:srcRect/>
          <a:stretch>
            <a:fillRect/>
          </a:stretch>
        </p:blipFill>
        <p:spPr bwMode="auto">
          <a:xfrm>
            <a:off x="4470400" y="6616700"/>
            <a:ext cx="215900" cy="152400"/>
          </a:xfrm>
          <a:prstGeom prst="rect">
            <a:avLst/>
          </a:prstGeom>
          <a:noFill/>
        </p:spPr>
      </p:pic>
      <p:pic>
        <p:nvPicPr>
          <p:cNvPr id="55"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977900" y="4394200"/>
            <a:ext cx="1054100" cy="114300"/>
          </a:xfrm>
          <a:prstGeom prst="rect">
            <a:avLst/>
          </a:prstGeom>
          <a:noFill/>
        </p:spPr>
        <p:txBody>
          <a:bodyPr wrap="none" lIns="0" tIns="0" rIns="0" rtlCol="0">
            <a:spAutoFit/>
          </a:bodyPr>
          <a:lstStyle/>
          <a:p>
            <a:pPr>
              <a:lnSpc>
                <a:spcPts val="900"/>
              </a:lnSpc>
              <a:tabLst/>
            </a:pPr>
            <a:r>
              <a:rPr lang="en-US" altLang="zh-CN" sz="900" b="1" dirty="0" smtClean="0">
                <a:solidFill>
                  <a:srgbClr val="000000"/>
                </a:solidFill>
                <a:latin typeface="바탕" pitchFamily="18" charset="0"/>
                <a:cs typeface="바탕" pitchFamily="18" charset="0"/>
              </a:rPr>
              <a:t>업무계획서를</a:t>
            </a:r>
            <a:r>
              <a:rPr lang="en-US" altLang="zh-CN" sz="900" dirty="0" smtClean="0">
                <a:latin typeface="Times New Roman" pitchFamily="18" charset="0"/>
                <a:cs typeface="Times New Roman" pitchFamily="18" charset="0"/>
              </a:rPr>
              <a:t> </a:t>
            </a:r>
            <a:r>
              <a:rPr lang="en-US" altLang="zh-CN" sz="900" b="1" dirty="0" smtClean="0">
                <a:solidFill>
                  <a:srgbClr val="000000"/>
                </a:solidFill>
                <a:latin typeface="바탕" pitchFamily="18" charset="0"/>
                <a:cs typeface="바탕" pitchFamily="18" charset="0"/>
              </a:rPr>
              <a:t>제출할</a:t>
            </a:r>
          </a:p>
        </p:txBody>
      </p:sp>
      <p:sp>
        <p:nvSpPr>
          <p:cNvPr id="56" name="TextBox 1"/>
          <p:cNvSpPr txBox="1"/>
          <p:nvPr/>
        </p:nvSpPr>
        <p:spPr>
          <a:xfrm>
            <a:off x="1143000" y="4533900"/>
            <a:ext cx="711200" cy="114300"/>
          </a:xfrm>
          <a:prstGeom prst="rect">
            <a:avLst/>
          </a:prstGeom>
          <a:noFill/>
        </p:spPr>
        <p:txBody>
          <a:bodyPr wrap="none" lIns="0" tIns="0" rIns="0" rtlCol="0">
            <a:spAutoFit/>
          </a:bodyPr>
          <a:lstStyle/>
          <a:p>
            <a:pPr>
              <a:lnSpc>
                <a:spcPts val="900"/>
              </a:lnSpc>
              <a:tabLst/>
            </a:pPr>
            <a:r>
              <a:rPr lang="en-US" altLang="zh-CN" sz="900" b="1" dirty="0" smtClean="0">
                <a:solidFill>
                  <a:srgbClr val="000000"/>
                </a:solidFill>
                <a:latin typeface="바탕" pitchFamily="18" charset="0"/>
                <a:cs typeface="바탕" pitchFamily="18" charset="0"/>
              </a:rPr>
              <a:t>근로지를</a:t>
            </a:r>
            <a:r>
              <a:rPr lang="en-US" altLang="zh-CN" sz="900" dirty="0" smtClean="0">
                <a:latin typeface="Times New Roman" pitchFamily="18" charset="0"/>
                <a:cs typeface="Times New Roman" pitchFamily="18" charset="0"/>
              </a:rPr>
              <a:t> </a:t>
            </a:r>
            <a:r>
              <a:rPr lang="en-US" altLang="zh-CN" sz="900" b="1" dirty="0" smtClean="0">
                <a:solidFill>
                  <a:srgbClr val="000000"/>
                </a:solidFill>
                <a:latin typeface="바탕" pitchFamily="18" charset="0"/>
                <a:cs typeface="바탕" pitchFamily="18" charset="0"/>
              </a:rPr>
              <a:t>선택</a:t>
            </a:r>
          </a:p>
        </p:txBody>
      </p:sp>
      <p:sp>
        <p:nvSpPr>
          <p:cNvPr id="57" name="TextBox 1"/>
          <p:cNvSpPr txBox="1"/>
          <p:nvPr/>
        </p:nvSpPr>
        <p:spPr>
          <a:xfrm>
            <a:off x="163116" y="1752600"/>
            <a:ext cx="6771084" cy="276999"/>
          </a:xfrm>
          <a:prstGeom prst="rect">
            <a:avLst/>
          </a:prstGeom>
          <a:noFill/>
        </p:spPr>
        <p:txBody>
          <a:bodyPr wrap="none" lIns="0" tIns="0" rIns="0" rtlCol="0">
            <a:spAutoFit/>
          </a:bodyPr>
          <a:lstStyle/>
          <a:p>
            <a:pPr>
              <a:lnSpc>
                <a:spcPts val="1800"/>
              </a:lnSpc>
              <a:tabLst/>
            </a:pPr>
            <a:r>
              <a:rPr lang="en-US" altLang="zh-CN" sz="1600" dirty="0" smtClean="0">
                <a:solidFill>
                  <a:srgbClr val="000000"/>
                </a:solidFill>
                <a:latin typeface="돋움" pitchFamily="18" charset="0"/>
                <a:cs typeface="돋움" pitchFamily="18" charset="0"/>
              </a:rPr>
              <a:t>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및</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취업연계장학금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국가근로장학금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근로장학관리</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p>
        </p:txBody>
      </p:sp>
      <p:sp>
        <p:nvSpPr>
          <p:cNvPr id="58" name="TextBox 1"/>
          <p:cNvSpPr txBox="1"/>
          <p:nvPr/>
        </p:nvSpPr>
        <p:spPr>
          <a:xfrm>
            <a:off x="533400" y="4635500"/>
            <a:ext cx="457200" cy="228600"/>
          </a:xfrm>
          <a:prstGeom prst="rect">
            <a:avLst/>
          </a:prstGeom>
          <a:noFill/>
        </p:spPr>
        <p:txBody>
          <a:bodyPr wrap="none" lIns="0" tIns="0" rIns="0" rtlCol="0">
            <a:spAutoFit/>
          </a:bodyPr>
          <a:lstStyle/>
          <a:p>
            <a:pPr>
              <a:lnSpc>
                <a:spcPts val="1800"/>
              </a:lnSpc>
              <a:tabLst/>
            </a:pPr>
            <a:r>
              <a:rPr lang="en-US" altLang="zh-CN" sz="1800" dirty="0" smtClean="0">
                <a:solidFill>
                  <a:srgbClr val="C0504D"/>
                </a:solidFill>
                <a:latin typeface="돋움" pitchFamily="18" charset="0"/>
                <a:cs typeface="돋움" pitchFamily="18" charset="0"/>
              </a:rPr>
              <a:t>선택</a:t>
            </a:r>
            <a:r>
              <a:rPr lang="en-US" altLang="zh-CN" sz="1800" dirty="0" smtClean="0">
                <a:latin typeface="Times New Roman" pitchFamily="18" charset="0"/>
                <a:cs typeface="Times New Roman" pitchFamily="18" charset="0"/>
              </a:rPr>
              <a:t> </a:t>
            </a:r>
            <a:r>
              <a:rPr lang="en-US" altLang="zh-CN" sz="1800" dirty="0" smtClean="0">
                <a:solidFill>
                  <a:srgbClr val="C0504D"/>
                </a:solidFill>
                <a:latin typeface="돋움" pitchFamily="18" charset="0"/>
                <a:cs typeface="돋움" pitchFamily="18"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04182" y="6638391"/>
            <a:ext cx="78104" cy="112028"/>
          </a:xfrm>
          <a:custGeom>
            <a:avLst/>
            <a:gdLst>
              <a:gd name="connsiteX0" fmla="*/ 37719 w 78104"/>
              <a:gd name="connsiteY0" fmla="*/ 686 h 112028"/>
              <a:gd name="connsiteX1" fmla="*/ 22986 w 78104"/>
              <a:gd name="connsiteY1" fmla="*/ 1307 h 112028"/>
              <a:gd name="connsiteX2" fmla="*/ 9397 w 78104"/>
              <a:gd name="connsiteY2" fmla="*/ 5092 h 112028"/>
              <a:gd name="connsiteX3" fmla="*/ 4698 w 78104"/>
              <a:gd name="connsiteY3" fmla="*/ 9461 h 112028"/>
              <a:gd name="connsiteX4" fmla="*/ 3809 w 78104"/>
              <a:gd name="connsiteY4" fmla="*/ 15163 h 112028"/>
              <a:gd name="connsiteX5" fmla="*/ 6096 w 78104"/>
              <a:gd name="connsiteY5" fmla="*/ 26365 h 112028"/>
              <a:gd name="connsiteX6" fmla="*/ 21716 w 78104"/>
              <a:gd name="connsiteY6" fmla="*/ 19494 h 112028"/>
              <a:gd name="connsiteX7" fmla="*/ 36195 w 78104"/>
              <a:gd name="connsiteY7" fmla="*/ 17094 h 112028"/>
              <a:gd name="connsiteX8" fmla="*/ 43815 w 78104"/>
              <a:gd name="connsiteY8" fmla="*/ 18363 h 112028"/>
              <a:gd name="connsiteX9" fmla="*/ 50291 w 78104"/>
              <a:gd name="connsiteY9" fmla="*/ 21742 h 112028"/>
              <a:gd name="connsiteX10" fmla="*/ 54609 w 78104"/>
              <a:gd name="connsiteY10" fmla="*/ 26492 h 112028"/>
              <a:gd name="connsiteX11" fmla="*/ 56260 w 78104"/>
              <a:gd name="connsiteY11" fmla="*/ 32016 h 112028"/>
              <a:gd name="connsiteX12" fmla="*/ 52831 w 78104"/>
              <a:gd name="connsiteY12" fmla="*/ 43268 h 112028"/>
              <a:gd name="connsiteX13" fmla="*/ 45211 w 78104"/>
              <a:gd name="connsiteY13" fmla="*/ 54267 h 112028"/>
              <a:gd name="connsiteX14" fmla="*/ 33527 w 78104"/>
              <a:gd name="connsiteY14" fmla="*/ 65976 h 112028"/>
              <a:gd name="connsiteX15" fmla="*/ 23113 w 78104"/>
              <a:gd name="connsiteY15" fmla="*/ 74599 h 112028"/>
              <a:gd name="connsiteX16" fmla="*/ 17271 w 78104"/>
              <a:gd name="connsiteY16" fmla="*/ 79235 h 112028"/>
              <a:gd name="connsiteX17" fmla="*/ 11683 w 78104"/>
              <a:gd name="connsiteY17" fmla="*/ 83337 h 112028"/>
              <a:gd name="connsiteX18" fmla="*/ 6222 w 78104"/>
              <a:gd name="connsiteY18" fmla="*/ 87604 h 112028"/>
              <a:gd name="connsiteX19" fmla="*/ 0 w 78104"/>
              <a:gd name="connsiteY19" fmla="*/ 92544 h 112028"/>
              <a:gd name="connsiteX20" fmla="*/ 0 w 78104"/>
              <a:gd name="connsiteY20" fmla="*/ 112028 h 112028"/>
              <a:gd name="connsiteX21" fmla="*/ 68326 w 78104"/>
              <a:gd name="connsiteY21" fmla="*/ 112028 h 112028"/>
              <a:gd name="connsiteX22" fmla="*/ 73659 w 78104"/>
              <a:gd name="connsiteY22" fmla="*/ 110514 h 112028"/>
              <a:gd name="connsiteX23" fmla="*/ 76961 w 78104"/>
              <a:gd name="connsiteY23" fmla="*/ 106490 h 112028"/>
              <a:gd name="connsiteX24" fmla="*/ 78104 w 78104"/>
              <a:gd name="connsiteY24" fmla="*/ 101465 h 112028"/>
              <a:gd name="connsiteX25" fmla="*/ 78104 w 78104"/>
              <a:gd name="connsiteY25" fmla="*/ 94781 h 112028"/>
              <a:gd name="connsiteX26" fmla="*/ 23495 w 78104"/>
              <a:gd name="connsiteY26" fmla="*/ 94781 h 112028"/>
              <a:gd name="connsiteX27" fmla="*/ 38480 w 78104"/>
              <a:gd name="connsiteY27" fmla="*/ 85204 h 112028"/>
              <a:gd name="connsiteX28" fmla="*/ 53466 w 78104"/>
              <a:gd name="connsiteY28" fmla="*/ 71983 h 112028"/>
              <a:gd name="connsiteX29" fmla="*/ 61595 w 78104"/>
              <a:gd name="connsiteY29" fmla="*/ 63398 h 112028"/>
              <a:gd name="connsiteX30" fmla="*/ 69215 w 78104"/>
              <a:gd name="connsiteY30" fmla="*/ 53975 h 112028"/>
              <a:gd name="connsiteX31" fmla="*/ 74676 w 78104"/>
              <a:gd name="connsiteY31" fmla="*/ 43903 h 112028"/>
              <a:gd name="connsiteX32" fmla="*/ 76961 w 78104"/>
              <a:gd name="connsiteY32" fmla="*/ 33515 h 112028"/>
              <a:gd name="connsiteX33" fmla="*/ 73659 w 78104"/>
              <a:gd name="connsiteY33" fmla="*/ 19672 h 112028"/>
              <a:gd name="connsiteX34" fmla="*/ 64770 w 78104"/>
              <a:gd name="connsiteY34" fmla="*/ 8991 h 112028"/>
              <a:gd name="connsiteX35" fmla="*/ 52070 w 78104"/>
              <a:gd name="connsiteY35" fmla="*/ 2323 h 112028"/>
              <a:gd name="connsiteX36" fmla="*/ 38480 w 78104"/>
              <a:gd name="connsiteY36" fmla="*/ 0 h 112028"/>
              <a:gd name="connsiteX37" fmla="*/ 37719 w 78104"/>
              <a:gd name="connsiteY37" fmla="*/ 686 h 11202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Lst>
            <a:rect l="l" t="t" r="r" b="b"/>
            <a:pathLst>
              <a:path w="78104" h="112028">
                <a:moveTo>
                  <a:pt x="37719" y="686"/>
                </a:moveTo>
                <a:cubicBezTo>
                  <a:pt x="32766" y="228"/>
                  <a:pt x="27812" y="431"/>
                  <a:pt x="22986" y="1307"/>
                </a:cubicBezTo>
                <a:cubicBezTo>
                  <a:pt x="18288" y="2171"/>
                  <a:pt x="13716" y="3441"/>
                  <a:pt x="9397" y="5092"/>
                </a:cubicBezTo>
                <a:cubicBezTo>
                  <a:pt x="7111" y="6146"/>
                  <a:pt x="5588" y="7607"/>
                  <a:pt x="4698" y="9461"/>
                </a:cubicBezTo>
                <a:cubicBezTo>
                  <a:pt x="3936" y="11327"/>
                  <a:pt x="3555" y="13220"/>
                  <a:pt x="3809" y="15163"/>
                </a:cubicBezTo>
                <a:lnTo>
                  <a:pt x="6096" y="26365"/>
                </a:lnTo>
                <a:cubicBezTo>
                  <a:pt x="11810" y="23393"/>
                  <a:pt x="17017" y="21107"/>
                  <a:pt x="21716" y="19494"/>
                </a:cubicBezTo>
                <a:cubicBezTo>
                  <a:pt x="26416" y="17894"/>
                  <a:pt x="31369" y="17094"/>
                  <a:pt x="36195" y="17094"/>
                </a:cubicBezTo>
                <a:cubicBezTo>
                  <a:pt x="38861" y="17094"/>
                  <a:pt x="41275" y="17512"/>
                  <a:pt x="43815" y="18363"/>
                </a:cubicBezTo>
                <a:cubicBezTo>
                  <a:pt x="46227" y="19201"/>
                  <a:pt x="48386" y="20332"/>
                  <a:pt x="50291" y="21742"/>
                </a:cubicBezTo>
                <a:cubicBezTo>
                  <a:pt x="52070" y="23139"/>
                  <a:pt x="53593" y="24727"/>
                  <a:pt x="54609" y="26492"/>
                </a:cubicBezTo>
                <a:cubicBezTo>
                  <a:pt x="55752" y="28270"/>
                  <a:pt x="56260" y="30111"/>
                  <a:pt x="56260" y="32016"/>
                </a:cubicBezTo>
                <a:cubicBezTo>
                  <a:pt x="56260" y="35585"/>
                  <a:pt x="55117" y="39331"/>
                  <a:pt x="52831" y="43268"/>
                </a:cubicBezTo>
                <a:cubicBezTo>
                  <a:pt x="50546" y="47193"/>
                  <a:pt x="48005" y="50863"/>
                  <a:pt x="45211" y="54267"/>
                </a:cubicBezTo>
                <a:cubicBezTo>
                  <a:pt x="41401" y="58610"/>
                  <a:pt x="37465" y="62509"/>
                  <a:pt x="33527" y="65976"/>
                </a:cubicBezTo>
                <a:cubicBezTo>
                  <a:pt x="29590" y="69430"/>
                  <a:pt x="26161" y="72301"/>
                  <a:pt x="23113" y="74599"/>
                </a:cubicBezTo>
                <a:cubicBezTo>
                  <a:pt x="21335" y="76047"/>
                  <a:pt x="19430" y="77584"/>
                  <a:pt x="17271" y="79235"/>
                </a:cubicBezTo>
                <a:cubicBezTo>
                  <a:pt x="15239" y="80886"/>
                  <a:pt x="13335" y="82245"/>
                  <a:pt x="11683" y="83337"/>
                </a:cubicBezTo>
                <a:cubicBezTo>
                  <a:pt x="9905" y="84683"/>
                  <a:pt x="8127" y="86105"/>
                  <a:pt x="6222" y="87604"/>
                </a:cubicBezTo>
                <a:cubicBezTo>
                  <a:pt x="4317" y="89103"/>
                  <a:pt x="2285" y="90741"/>
                  <a:pt x="0" y="92544"/>
                </a:cubicBezTo>
                <a:lnTo>
                  <a:pt x="0" y="112028"/>
                </a:lnTo>
                <a:lnTo>
                  <a:pt x="68326" y="112028"/>
                </a:lnTo>
                <a:cubicBezTo>
                  <a:pt x="70485" y="112028"/>
                  <a:pt x="72262" y="111523"/>
                  <a:pt x="73659" y="110514"/>
                </a:cubicBezTo>
                <a:cubicBezTo>
                  <a:pt x="75183" y="109503"/>
                  <a:pt x="76200" y="108161"/>
                  <a:pt x="76961" y="106490"/>
                </a:cubicBezTo>
                <a:cubicBezTo>
                  <a:pt x="77597" y="104946"/>
                  <a:pt x="77977" y="103271"/>
                  <a:pt x="78104" y="101465"/>
                </a:cubicBezTo>
                <a:cubicBezTo>
                  <a:pt x="78358" y="99662"/>
                  <a:pt x="78358" y="97432"/>
                  <a:pt x="78104" y="94781"/>
                </a:cubicBezTo>
                <a:lnTo>
                  <a:pt x="23495" y="94781"/>
                </a:lnTo>
                <a:cubicBezTo>
                  <a:pt x="28447" y="92443"/>
                  <a:pt x="33401" y="89242"/>
                  <a:pt x="38480" y="85204"/>
                </a:cubicBezTo>
                <a:cubicBezTo>
                  <a:pt x="43433" y="81177"/>
                  <a:pt x="48513" y="76758"/>
                  <a:pt x="53466" y="71983"/>
                </a:cubicBezTo>
                <a:cubicBezTo>
                  <a:pt x="56133" y="69253"/>
                  <a:pt x="58927" y="66395"/>
                  <a:pt x="61595" y="63398"/>
                </a:cubicBezTo>
                <a:cubicBezTo>
                  <a:pt x="64389" y="60400"/>
                  <a:pt x="66928" y="57263"/>
                  <a:pt x="69215" y="53975"/>
                </a:cubicBezTo>
                <a:cubicBezTo>
                  <a:pt x="71373" y="50736"/>
                  <a:pt x="73278" y="47370"/>
                  <a:pt x="74676" y="43903"/>
                </a:cubicBezTo>
                <a:cubicBezTo>
                  <a:pt x="76200" y="40437"/>
                  <a:pt x="76961" y="36969"/>
                  <a:pt x="76961" y="33515"/>
                </a:cubicBezTo>
                <a:cubicBezTo>
                  <a:pt x="76961" y="28447"/>
                  <a:pt x="75819" y="23838"/>
                  <a:pt x="73659" y="19672"/>
                </a:cubicBezTo>
                <a:cubicBezTo>
                  <a:pt x="71501" y="15506"/>
                  <a:pt x="68452" y="11950"/>
                  <a:pt x="64770" y="8991"/>
                </a:cubicBezTo>
                <a:cubicBezTo>
                  <a:pt x="61213" y="6108"/>
                  <a:pt x="57022" y="3885"/>
                  <a:pt x="52070" y="2323"/>
                </a:cubicBezTo>
                <a:cubicBezTo>
                  <a:pt x="47243" y="774"/>
                  <a:pt x="42671" y="0"/>
                  <a:pt x="38480" y="0"/>
                </a:cubicBezTo>
                <a:lnTo>
                  <a:pt x="37719" y="68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585843" y="6639890"/>
            <a:ext cx="42798" cy="110530"/>
          </a:xfrm>
          <a:custGeom>
            <a:avLst/>
            <a:gdLst>
              <a:gd name="connsiteX0" fmla="*/ 19558 w 42798"/>
              <a:gd name="connsiteY0" fmla="*/ 26784 h 110530"/>
              <a:gd name="connsiteX1" fmla="*/ 20192 w 42798"/>
              <a:gd name="connsiteY1" fmla="*/ 27025 h 110530"/>
              <a:gd name="connsiteX2" fmla="*/ 21844 w 42798"/>
              <a:gd name="connsiteY2" fmla="*/ 25781 h 110530"/>
              <a:gd name="connsiteX3" fmla="*/ 23114 w 42798"/>
              <a:gd name="connsiteY3" fmla="*/ 24638 h 110530"/>
              <a:gd name="connsiteX4" fmla="*/ 22097 w 42798"/>
              <a:gd name="connsiteY4" fmla="*/ 23812 h 110530"/>
              <a:gd name="connsiteX5" fmla="*/ 22097 w 42798"/>
              <a:gd name="connsiteY5" fmla="*/ 110530 h 110530"/>
              <a:gd name="connsiteX6" fmla="*/ 42798 w 42798"/>
              <a:gd name="connsiteY6" fmla="*/ 110530 h 110530"/>
              <a:gd name="connsiteX7" fmla="*/ 42798 w 42798"/>
              <a:gd name="connsiteY7" fmla="*/ 0 h 110530"/>
              <a:gd name="connsiteX8" fmla="*/ 25272 w 42798"/>
              <a:gd name="connsiteY8" fmla="*/ 0 h 110530"/>
              <a:gd name="connsiteX9" fmla="*/ 2666 w 42798"/>
              <a:gd name="connsiteY9" fmla="*/ 18136 h 110530"/>
              <a:gd name="connsiteX10" fmla="*/ 0 w 42798"/>
              <a:gd name="connsiteY10" fmla="*/ 23495 h 110530"/>
              <a:gd name="connsiteX11" fmla="*/ 2540 w 42798"/>
              <a:gd name="connsiteY11" fmla="*/ 29565 h 110530"/>
              <a:gd name="connsiteX12" fmla="*/ 10032 w 42798"/>
              <a:gd name="connsiteY12" fmla="*/ 38024 h 110530"/>
              <a:gd name="connsiteX13" fmla="*/ 15113 w 42798"/>
              <a:gd name="connsiteY13" fmla="*/ 32105 h 110530"/>
              <a:gd name="connsiteX14" fmla="*/ 19304 w 42798"/>
              <a:gd name="connsiteY14" fmla="*/ 27368 h 110530"/>
              <a:gd name="connsiteX15" fmla="*/ 19558 w 42798"/>
              <a:gd name="connsiteY15" fmla="*/ 26784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42798" h="110530">
                <a:moveTo>
                  <a:pt x="19558" y="26784"/>
                </a:moveTo>
                <a:cubicBezTo>
                  <a:pt x="19558" y="27292"/>
                  <a:pt x="19811" y="27381"/>
                  <a:pt x="20192" y="27025"/>
                </a:cubicBezTo>
                <a:cubicBezTo>
                  <a:pt x="20701" y="26670"/>
                  <a:pt x="21209" y="26251"/>
                  <a:pt x="21844" y="25781"/>
                </a:cubicBezTo>
                <a:cubicBezTo>
                  <a:pt x="22225" y="25387"/>
                  <a:pt x="22605" y="24993"/>
                  <a:pt x="23114" y="24638"/>
                </a:cubicBezTo>
                <a:cubicBezTo>
                  <a:pt x="23495" y="24269"/>
                  <a:pt x="23240" y="23990"/>
                  <a:pt x="22097" y="23812"/>
                </a:cubicBezTo>
                <a:lnTo>
                  <a:pt x="22097" y="110530"/>
                </a:lnTo>
                <a:lnTo>
                  <a:pt x="42798" y="110530"/>
                </a:lnTo>
                <a:lnTo>
                  <a:pt x="42798" y="0"/>
                </a:lnTo>
                <a:lnTo>
                  <a:pt x="25272" y="0"/>
                </a:lnTo>
                <a:lnTo>
                  <a:pt x="2666" y="18136"/>
                </a:lnTo>
                <a:cubicBezTo>
                  <a:pt x="889" y="19621"/>
                  <a:pt x="0" y="21412"/>
                  <a:pt x="0" y="23495"/>
                </a:cubicBezTo>
                <a:cubicBezTo>
                  <a:pt x="127" y="25590"/>
                  <a:pt x="889" y="27609"/>
                  <a:pt x="2540" y="29565"/>
                </a:cubicBezTo>
                <a:lnTo>
                  <a:pt x="10032" y="38024"/>
                </a:lnTo>
                <a:cubicBezTo>
                  <a:pt x="12065" y="35686"/>
                  <a:pt x="13716" y="33718"/>
                  <a:pt x="15113" y="32105"/>
                </a:cubicBezTo>
                <a:cubicBezTo>
                  <a:pt x="16382" y="30492"/>
                  <a:pt x="17779" y="28918"/>
                  <a:pt x="19304" y="27368"/>
                </a:cubicBezTo>
                <a:lnTo>
                  <a:pt x="19558" y="2678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738118" y="3632581"/>
            <a:ext cx="2881376" cy="590803"/>
          </a:xfrm>
          <a:custGeom>
            <a:avLst/>
            <a:gdLst>
              <a:gd name="connsiteX0" fmla="*/ 41783 w 2881376"/>
              <a:gd name="connsiteY0" fmla="*/ 70739 h 590803"/>
              <a:gd name="connsiteX1" fmla="*/ 112649 w 2881376"/>
              <a:gd name="connsiteY1" fmla="*/ 0 h 590803"/>
              <a:gd name="connsiteX2" fmla="*/ 515111 w 2881376"/>
              <a:gd name="connsiteY2" fmla="*/ 0 h 590803"/>
              <a:gd name="connsiteX3" fmla="*/ 515111 w 2881376"/>
              <a:gd name="connsiteY3" fmla="*/ 0 h 590803"/>
              <a:gd name="connsiteX4" fmla="*/ 1224915 w 2881376"/>
              <a:gd name="connsiteY4" fmla="*/ 0 h 590803"/>
              <a:gd name="connsiteX5" fmla="*/ 2810509 w 2881376"/>
              <a:gd name="connsiteY5" fmla="*/ 0 h 590803"/>
              <a:gd name="connsiteX6" fmla="*/ 2881376 w 2881376"/>
              <a:gd name="connsiteY6" fmla="*/ 70739 h 590803"/>
              <a:gd name="connsiteX7" fmla="*/ 2881376 w 2881376"/>
              <a:gd name="connsiteY7" fmla="*/ 247903 h 590803"/>
              <a:gd name="connsiteX8" fmla="*/ 2881376 w 2881376"/>
              <a:gd name="connsiteY8" fmla="*/ 247903 h 590803"/>
              <a:gd name="connsiteX9" fmla="*/ 2881376 w 2881376"/>
              <a:gd name="connsiteY9" fmla="*/ 354202 h 590803"/>
              <a:gd name="connsiteX10" fmla="*/ 2881376 w 2881376"/>
              <a:gd name="connsiteY10" fmla="*/ 354202 h 590803"/>
              <a:gd name="connsiteX11" fmla="*/ 2810509 w 2881376"/>
              <a:gd name="connsiteY11" fmla="*/ 425069 h 590803"/>
              <a:gd name="connsiteX12" fmla="*/ 1224915 w 2881376"/>
              <a:gd name="connsiteY12" fmla="*/ 425069 h 590803"/>
              <a:gd name="connsiteX13" fmla="*/ 0 w 2881376"/>
              <a:gd name="connsiteY13" fmla="*/ 590803 h 590803"/>
              <a:gd name="connsiteX14" fmla="*/ 515111 w 2881376"/>
              <a:gd name="connsiteY14" fmla="*/ 425069 h 590803"/>
              <a:gd name="connsiteX15" fmla="*/ 112649 w 2881376"/>
              <a:gd name="connsiteY15" fmla="*/ 425069 h 590803"/>
              <a:gd name="connsiteX16" fmla="*/ 41783 w 2881376"/>
              <a:gd name="connsiteY16" fmla="*/ 354202 h 590803"/>
              <a:gd name="connsiteX17" fmla="*/ 41783 w 2881376"/>
              <a:gd name="connsiteY17" fmla="*/ 354202 h 590803"/>
              <a:gd name="connsiteX18" fmla="*/ 41783 w 2881376"/>
              <a:gd name="connsiteY18" fmla="*/ 247903 h 590803"/>
              <a:gd name="connsiteX19" fmla="*/ 41783 w 2881376"/>
              <a:gd name="connsiteY19" fmla="*/ 247903 h 590803"/>
              <a:gd name="connsiteX20" fmla="*/ 41783 w 2881376"/>
              <a:gd name="connsiteY20" fmla="*/ 70739 h 59080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881376" h="590803">
                <a:moveTo>
                  <a:pt x="41783" y="70739"/>
                </a:moveTo>
                <a:cubicBezTo>
                  <a:pt x="41783" y="31623"/>
                  <a:pt x="73533" y="0"/>
                  <a:pt x="112649" y="0"/>
                </a:cubicBezTo>
                <a:lnTo>
                  <a:pt x="515111" y="0"/>
                </a:lnTo>
                <a:lnTo>
                  <a:pt x="515111" y="0"/>
                </a:lnTo>
                <a:lnTo>
                  <a:pt x="1224915" y="0"/>
                </a:lnTo>
                <a:lnTo>
                  <a:pt x="2810509" y="0"/>
                </a:lnTo>
                <a:cubicBezTo>
                  <a:pt x="2849626" y="0"/>
                  <a:pt x="2881376" y="31623"/>
                  <a:pt x="2881376" y="70739"/>
                </a:cubicBezTo>
                <a:lnTo>
                  <a:pt x="2881376" y="247903"/>
                </a:lnTo>
                <a:lnTo>
                  <a:pt x="2881376" y="247903"/>
                </a:lnTo>
                <a:lnTo>
                  <a:pt x="2881376" y="354202"/>
                </a:lnTo>
                <a:lnTo>
                  <a:pt x="2881376" y="354202"/>
                </a:lnTo>
                <a:cubicBezTo>
                  <a:pt x="2881376" y="393319"/>
                  <a:pt x="2849626" y="425069"/>
                  <a:pt x="2810509" y="425069"/>
                </a:cubicBezTo>
                <a:lnTo>
                  <a:pt x="1224915" y="425069"/>
                </a:lnTo>
                <a:lnTo>
                  <a:pt x="0" y="590803"/>
                </a:lnTo>
                <a:lnTo>
                  <a:pt x="515111" y="425069"/>
                </a:lnTo>
                <a:lnTo>
                  <a:pt x="112649" y="425069"/>
                </a:lnTo>
                <a:cubicBezTo>
                  <a:pt x="73533" y="425069"/>
                  <a:pt x="41783" y="393319"/>
                  <a:pt x="41783" y="354202"/>
                </a:cubicBezTo>
                <a:lnTo>
                  <a:pt x="41783" y="354202"/>
                </a:lnTo>
                <a:lnTo>
                  <a:pt x="41783" y="247903"/>
                </a:lnTo>
                <a:lnTo>
                  <a:pt x="41783" y="247903"/>
                </a:lnTo>
                <a:lnTo>
                  <a:pt x="41783" y="7073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728593" y="3623056"/>
            <a:ext cx="2900426" cy="609853"/>
          </a:xfrm>
          <a:custGeom>
            <a:avLst/>
            <a:gdLst>
              <a:gd name="connsiteX0" fmla="*/ 51308 w 2900426"/>
              <a:gd name="connsiteY0" fmla="*/ 80264 h 609853"/>
              <a:gd name="connsiteX1" fmla="*/ 122174 w 2900426"/>
              <a:gd name="connsiteY1" fmla="*/ 9525 h 609853"/>
              <a:gd name="connsiteX2" fmla="*/ 524637 w 2900426"/>
              <a:gd name="connsiteY2" fmla="*/ 9525 h 609853"/>
              <a:gd name="connsiteX3" fmla="*/ 524637 w 2900426"/>
              <a:gd name="connsiteY3" fmla="*/ 9525 h 609853"/>
              <a:gd name="connsiteX4" fmla="*/ 1234440 w 2900426"/>
              <a:gd name="connsiteY4" fmla="*/ 9525 h 609853"/>
              <a:gd name="connsiteX5" fmla="*/ 2820034 w 2900426"/>
              <a:gd name="connsiteY5" fmla="*/ 9525 h 609853"/>
              <a:gd name="connsiteX6" fmla="*/ 2890901 w 2900426"/>
              <a:gd name="connsiteY6" fmla="*/ 80264 h 609853"/>
              <a:gd name="connsiteX7" fmla="*/ 2890901 w 2900426"/>
              <a:gd name="connsiteY7" fmla="*/ 257428 h 609853"/>
              <a:gd name="connsiteX8" fmla="*/ 2890901 w 2900426"/>
              <a:gd name="connsiteY8" fmla="*/ 257428 h 609853"/>
              <a:gd name="connsiteX9" fmla="*/ 2890901 w 2900426"/>
              <a:gd name="connsiteY9" fmla="*/ 363727 h 609853"/>
              <a:gd name="connsiteX10" fmla="*/ 2890901 w 2900426"/>
              <a:gd name="connsiteY10" fmla="*/ 363727 h 609853"/>
              <a:gd name="connsiteX11" fmla="*/ 2820034 w 2900426"/>
              <a:gd name="connsiteY11" fmla="*/ 434594 h 609853"/>
              <a:gd name="connsiteX12" fmla="*/ 1234440 w 2900426"/>
              <a:gd name="connsiteY12" fmla="*/ 434594 h 609853"/>
              <a:gd name="connsiteX13" fmla="*/ 9525 w 2900426"/>
              <a:gd name="connsiteY13" fmla="*/ 600328 h 609853"/>
              <a:gd name="connsiteX14" fmla="*/ 524637 w 2900426"/>
              <a:gd name="connsiteY14" fmla="*/ 434594 h 609853"/>
              <a:gd name="connsiteX15" fmla="*/ 122174 w 2900426"/>
              <a:gd name="connsiteY15" fmla="*/ 434594 h 609853"/>
              <a:gd name="connsiteX16" fmla="*/ 51308 w 2900426"/>
              <a:gd name="connsiteY16" fmla="*/ 363727 h 609853"/>
              <a:gd name="connsiteX17" fmla="*/ 51308 w 2900426"/>
              <a:gd name="connsiteY17" fmla="*/ 363727 h 609853"/>
              <a:gd name="connsiteX18" fmla="*/ 51308 w 2900426"/>
              <a:gd name="connsiteY18" fmla="*/ 257428 h 609853"/>
              <a:gd name="connsiteX19" fmla="*/ 51308 w 2900426"/>
              <a:gd name="connsiteY19" fmla="*/ 257428 h 609853"/>
              <a:gd name="connsiteX20" fmla="*/ 51308 w 2900426"/>
              <a:gd name="connsiteY20" fmla="*/ 80264 h 60985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900426" h="609853">
                <a:moveTo>
                  <a:pt x="51308" y="80264"/>
                </a:moveTo>
                <a:cubicBezTo>
                  <a:pt x="51308" y="41148"/>
                  <a:pt x="83058" y="9525"/>
                  <a:pt x="122174" y="9525"/>
                </a:cubicBezTo>
                <a:lnTo>
                  <a:pt x="524637" y="9525"/>
                </a:lnTo>
                <a:lnTo>
                  <a:pt x="524637" y="9525"/>
                </a:lnTo>
                <a:lnTo>
                  <a:pt x="1234440" y="9525"/>
                </a:lnTo>
                <a:lnTo>
                  <a:pt x="2820034" y="9525"/>
                </a:lnTo>
                <a:cubicBezTo>
                  <a:pt x="2859151" y="9525"/>
                  <a:pt x="2890901" y="41148"/>
                  <a:pt x="2890901" y="80264"/>
                </a:cubicBezTo>
                <a:lnTo>
                  <a:pt x="2890901" y="257428"/>
                </a:lnTo>
                <a:lnTo>
                  <a:pt x="2890901" y="257428"/>
                </a:lnTo>
                <a:lnTo>
                  <a:pt x="2890901" y="363727"/>
                </a:lnTo>
                <a:lnTo>
                  <a:pt x="2890901" y="363727"/>
                </a:lnTo>
                <a:cubicBezTo>
                  <a:pt x="2890901" y="402844"/>
                  <a:pt x="2859151" y="434594"/>
                  <a:pt x="2820034" y="434594"/>
                </a:cubicBezTo>
                <a:lnTo>
                  <a:pt x="1234440" y="434594"/>
                </a:lnTo>
                <a:lnTo>
                  <a:pt x="9525" y="600328"/>
                </a:lnTo>
                <a:lnTo>
                  <a:pt x="524637" y="434594"/>
                </a:lnTo>
                <a:lnTo>
                  <a:pt x="122174" y="434594"/>
                </a:lnTo>
                <a:cubicBezTo>
                  <a:pt x="83058" y="434594"/>
                  <a:pt x="51308" y="402844"/>
                  <a:pt x="51308" y="363727"/>
                </a:cubicBezTo>
                <a:lnTo>
                  <a:pt x="51308" y="363727"/>
                </a:lnTo>
                <a:lnTo>
                  <a:pt x="51308" y="257428"/>
                </a:lnTo>
                <a:lnTo>
                  <a:pt x="51308" y="257428"/>
                </a:lnTo>
                <a:lnTo>
                  <a:pt x="51308" y="80264"/>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1888616" y="2795016"/>
            <a:ext cx="1694307" cy="2525267"/>
          </a:xfrm>
          <a:custGeom>
            <a:avLst/>
            <a:gdLst>
              <a:gd name="connsiteX0" fmla="*/ 19050 w 1694307"/>
              <a:gd name="connsiteY0" fmla="*/ 2506217 h 2525267"/>
              <a:gd name="connsiteX1" fmla="*/ 1675257 w 1694307"/>
              <a:gd name="connsiteY1" fmla="*/ 2506217 h 2525267"/>
              <a:gd name="connsiteX2" fmla="*/ 1675257 w 1694307"/>
              <a:gd name="connsiteY2" fmla="*/ 19050 h 2525267"/>
              <a:gd name="connsiteX3" fmla="*/ 19050 w 1694307"/>
              <a:gd name="connsiteY3" fmla="*/ 19050 h 2525267"/>
              <a:gd name="connsiteX4" fmla="*/ 19050 w 1694307"/>
              <a:gd name="connsiteY4" fmla="*/ 2506217 h 252526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694307" h="2525267">
                <a:moveTo>
                  <a:pt x="19050" y="2506217"/>
                </a:moveTo>
                <a:lnTo>
                  <a:pt x="1675257" y="2506217"/>
                </a:lnTo>
                <a:lnTo>
                  <a:pt x="1675257" y="19050"/>
                </a:lnTo>
                <a:lnTo>
                  <a:pt x="19050" y="19050"/>
                </a:lnTo>
                <a:lnTo>
                  <a:pt x="19050" y="2506217"/>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1937766" y="2348877"/>
            <a:ext cx="3005581" cy="169278"/>
          </a:xfrm>
          <a:custGeom>
            <a:avLst/>
            <a:gdLst>
              <a:gd name="connsiteX0" fmla="*/ 0 w 3005581"/>
              <a:gd name="connsiteY0" fmla="*/ 169278 h 169278"/>
              <a:gd name="connsiteX1" fmla="*/ 3005581 w 3005581"/>
              <a:gd name="connsiteY1" fmla="*/ 169278 h 169278"/>
              <a:gd name="connsiteX2" fmla="*/ 3005581 w 3005581"/>
              <a:gd name="connsiteY2" fmla="*/ 0 h 169278"/>
              <a:gd name="connsiteX3" fmla="*/ 0 w 3005581"/>
              <a:gd name="connsiteY3" fmla="*/ 0 h 169278"/>
              <a:gd name="connsiteX4" fmla="*/ 0 w 3005581"/>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005581" h="169278">
                <a:moveTo>
                  <a:pt x="0" y="169278"/>
                </a:moveTo>
                <a:lnTo>
                  <a:pt x="3005581" y="169278"/>
                </a:lnTo>
                <a:lnTo>
                  <a:pt x="3005581"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1959991" y="1846084"/>
            <a:ext cx="3005581" cy="169278"/>
          </a:xfrm>
          <a:custGeom>
            <a:avLst/>
            <a:gdLst>
              <a:gd name="connsiteX0" fmla="*/ 0 w 3005581"/>
              <a:gd name="connsiteY0" fmla="*/ 169278 h 169278"/>
              <a:gd name="connsiteX1" fmla="*/ 3005581 w 3005581"/>
              <a:gd name="connsiteY1" fmla="*/ 169278 h 169278"/>
              <a:gd name="connsiteX2" fmla="*/ 3005581 w 3005581"/>
              <a:gd name="connsiteY2" fmla="*/ 0 h 169278"/>
              <a:gd name="connsiteX3" fmla="*/ 0 w 3005581"/>
              <a:gd name="connsiteY3" fmla="*/ 0 h 169278"/>
              <a:gd name="connsiteX4" fmla="*/ 0 w 3005581"/>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005581" h="169278">
                <a:moveTo>
                  <a:pt x="0" y="169278"/>
                </a:moveTo>
                <a:lnTo>
                  <a:pt x="3005581" y="169278"/>
                </a:lnTo>
                <a:lnTo>
                  <a:pt x="3005581"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1959991" y="2092972"/>
            <a:ext cx="1235519" cy="169278"/>
          </a:xfrm>
          <a:custGeom>
            <a:avLst/>
            <a:gdLst>
              <a:gd name="connsiteX0" fmla="*/ 0 w 1235519"/>
              <a:gd name="connsiteY0" fmla="*/ 169278 h 169278"/>
              <a:gd name="connsiteX1" fmla="*/ 1235519 w 1235519"/>
              <a:gd name="connsiteY1" fmla="*/ 169278 h 169278"/>
              <a:gd name="connsiteX2" fmla="*/ 1235519 w 1235519"/>
              <a:gd name="connsiteY2" fmla="*/ 0 h 169278"/>
              <a:gd name="connsiteX3" fmla="*/ 0 w 1235519"/>
              <a:gd name="connsiteY3" fmla="*/ 0 h 169278"/>
              <a:gd name="connsiteX4" fmla="*/ 0 w 1235519"/>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235519" h="169278">
                <a:moveTo>
                  <a:pt x="0" y="169278"/>
                </a:moveTo>
                <a:lnTo>
                  <a:pt x="1235519" y="169278"/>
                </a:lnTo>
                <a:lnTo>
                  <a:pt x="1235519"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4450588" y="2092972"/>
            <a:ext cx="1235519" cy="169278"/>
          </a:xfrm>
          <a:custGeom>
            <a:avLst/>
            <a:gdLst>
              <a:gd name="connsiteX0" fmla="*/ 0 w 1235519"/>
              <a:gd name="connsiteY0" fmla="*/ 169278 h 169278"/>
              <a:gd name="connsiteX1" fmla="*/ 1235519 w 1235519"/>
              <a:gd name="connsiteY1" fmla="*/ 169278 h 169278"/>
              <a:gd name="connsiteX2" fmla="*/ 1235519 w 1235519"/>
              <a:gd name="connsiteY2" fmla="*/ 0 h 169278"/>
              <a:gd name="connsiteX3" fmla="*/ 0 w 1235519"/>
              <a:gd name="connsiteY3" fmla="*/ 0 h 169278"/>
              <a:gd name="connsiteX4" fmla="*/ 0 w 1235519"/>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235519" h="169278">
                <a:moveTo>
                  <a:pt x="0" y="169278"/>
                </a:moveTo>
                <a:lnTo>
                  <a:pt x="1235519" y="169278"/>
                </a:lnTo>
                <a:lnTo>
                  <a:pt x="1235519"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7092315" y="2105291"/>
            <a:ext cx="731469" cy="169278"/>
          </a:xfrm>
          <a:custGeom>
            <a:avLst/>
            <a:gdLst>
              <a:gd name="connsiteX0" fmla="*/ 0 w 731469"/>
              <a:gd name="connsiteY0" fmla="*/ 169278 h 169278"/>
              <a:gd name="connsiteX1" fmla="*/ 731469 w 731469"/>
              <a:gd name="connsiteY1" fmla="*/ 169278 h 169278"/>
              <a:gd name="connsiteX2" fmla="*/ 731469 w 731469"/>
              <a:gd name="connsiteY2" fmla="*/ 0 h 169278"/>
              <a:gd name="connsiteX3" fmla="*/ 0 w 731469"/>
              <a:gd name="connsiteY3" fmla="*/ 0 h 169278"/>
              <a:gd name="connsiteX4" fmla="*/ 0 w 731469"/>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1469" h="169278">
                <a:moveTo>
                  <a:pt x="0" y="169278"/>
                </a:moveTo>
                <a:lnTo>
                  <a:pt x="731469" y="169278"/>
                </a:lnTo>
                <a:lnTo>
                  <a:pt x="731469"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7118223" y="2342400"/>
            <a:ext cx="731469" cy="169278"/>
          </a:xfrm>
          <a:custGeom>
            <a:avLst/>
            <a:gdLst>
              <a:gd name="connsiteX0" fmla="*/ 0 w 731469"/>
              <a:gd name="connsiteY0" fmla="*/ 169278 h 169278"/>
              <a:gd name="connsiteX1" fmla="*/ 731469 w 731469"/>
              <a:gd name="connsiteY1" fmla="*/ 169278 h 169278"/>
              <a:gd name="connsiteX2" fmla="*/ 731469 w 731469"/>
              <a:gd name="connsiteY2" fmla="*/ 0 h 169278"/>
              <a:gd name="connsiteX3" fmla="*/ 0 w 731469"/>
              <a:gd name="connsiteY3" fmla="*/ 0 h 169278"/>
              <a:gd name="connsiteX4" fmla="*/ 0 w 731469"/>
              <a:gd name="connsiteY4" fmla="*/ 169278 h 1692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1469" h="169278">
                <a:moveTo>
                  <a:pt x="0" y="169278"/>
                </a:moveTo>
                <a:lnTo>
                  <a:pt x="731469" y="169278"/>
                </a:lnTo>
                <a:lnTo>
                  <a:pt x="731469" y="0"/>
                </a:lnTo>
                <a:lnTo>
                  <a:pt x="0" y="0"/>
                </a:lnTo>
                <a:lnTo>
                  <a:pt x="0" y="1692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1"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2"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23" name="Picture 3"/>
          <p:cNvPicPr>
            <a:picLocks noChangeAspect="1" noChangeArrowheads="1"/>
          </p:cNvPicPr>
          <p:nvPr/>
        </p:nvPicPr>
        <p:blipFill>
          <a:blip r:embed="rId5"/>
          <a:srcRect/>
          <a:stretch>
            <a:fillRect/>
          </a:stretch>
        </p:blipFill>
        <p:spPr bwMode="auto">
          <a:xfrm>
            <a:off x="685800" y="1511300"/>
            <a:ext cx="7556500" cy="4775200"/>
          </a:xfrm>
          <a:prstGeom prst="rect">
            <a:avLst/>
          </a:prstGeom>
          <a:noFill/>
        </p:spPr>
      </p:pic>
      <p:pic>
        <p:nvPicPr>
          <p:cNvPr id="24" name="Picture 3"/>
          <p:cNvPicPr>
            <a:picLocks noChangeAspect="1" noChangeArrowheads="1"/>
          </p:cNvPicPr>
          <p:nvPr/>
        </p:nvPicPr>
        <p:blipFill>
          <a:blip r:embed="rId6"/>
          <a:srcRect/>
          <a:stretch>
            <a:fillRect/>
          </a:stretch>
        </p:blipFill>
        <p:spPr bwMode="auto">
          <a:xfrm>
            <a:off x="4483100" y="6616700"/>
            <a:ext cx="165100" cy="152400"/>
          </a:xfrm>
          <a:prstGeom prst="rect">
            <a:avLst/>
          </a:prstGeom>
          <a:noFill/>
        </p:spPr>
      </p:pic>
      <p:pic>
        <p:nvPicPr>
          <p:cNvPr id="25"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4216400" y="3708400"/>
            <a:ext cx="1943100" cy="266700"/>
          </a:xfrm>
          <a:prstGeom prst="rect">
            <a:avLst/>
          </a:prstGeom>
          <a:noFill/>
        </p:spPr>
        <p:txBody>
          <a:bodyPr wrap="none" lIns="0" tIns="0" rIns="0" rtlCol="0">
            <a:spAutoFit/>
          </a:bodyPr>
          <a:lstStyle/>
          <a:p>
            <a:pPr>
              <a:lnSpc>
                <a:spcPts val="1100"/>
              </a:lnSpc>
              <a:tabLst>
                <a:tab pos="50800" algn="l"/>
              </a:tabLst>
            </a:pPr>
            <a:r>
              <a:rPr lang="en-US" altLang="zh-CN" sz="900" dirty="0" smtClean="0">
                <a:solidFill>
                  <a:srgbClr val="000000"/>
                </a:solidFill>
                <a:latin typeface="함초롬돋움" pitchFamily="18" charset="0"/>
                <a:cs typeface="함초롬돋움" pitchFamily="18" charset="0"/>
              </a:rPr>
              <a:t>근로기간</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설정</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후</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근로시간</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예상</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입력</a:t>
            </a:r>
          </a:p>
          <a:p>
            <a:pPr>
              <a:lnSpc>
                <a:spcPts val="1000"/>
              </a:lnSpc>
              <a:tabLst>
                <a:tab pos="50800" algn="l"/>
              </a:tabLst>
            </a:pPr>
            <a:r>
              <a:rPr lang="en-US" altLang="zh-CN" dirty="0" smtClean="0"/>
              <a:t>	</a:t>
            </a:r>
            <a:r>
              <a:rPr lang="en-US" altLang="zh-CN" sz="900" dirty="0" smtClean="0">
                <a:solidFill>
                  <a:srgbClr val="000000"/>
                </a:solidFill>
                <a:latin typeface="함초롬돋움" pitchFamily="18" charset="0"/>
                <a:cs typeface="함초롬돋움" pitchFamily="18" charset="0"/>
              </a:rPr>
              <a:t>※</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실제로</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하게</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될</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업무를</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상세히</a:t>
            </a:r>
            <a:r>
              <a:rPr lang="en-US" altLang="zh-CN" sz="900" dirty="0" smtClean="0">
                <a:latin typeface="Times New Roman" pitchFamily="18" charset="0"/>
                <a:cs typeface="Times New Roman" pitchFamily="18" charset="0"/>
              </a:rPr>
              <a:t> </a:t>
            </a:r>
            <a:r>
              <a:rPr lang="en-US" altLang="zh-CN" sz="900" dirty="0" smtClean="0">
                <a:solidFill>
                  <a:srgbClr val="FF0000"/>
                </a:solidFill>
                <a:latin typeface="함초롬돋움" pitchFamily="18" charset="0"/>
                <a:cs typeface="함초롬돋움" pitchFamily="18" charset="0"/>
              </a:rPr>
              <a:t>작성</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878965" y="2296668"/>
            <a:ext cx="4098036" cy="12191"/>
          </a:xfrm>
          <a:custGeom>
            <a:avLst/>
            <a:gdLst>
              <a:gd name="connsiteX0" fmla="*/ 0 w 4098036"/>
              <a:gd name="connsiteY0" fmla="*/ 0 h 12191"/>
              <a:gd name="connsiteX1" fmla="*/ 1366012 w 4098036"/>
              <a:gd name="connsiteY1" fmla="*/ 0 h 12191"/>
              <a:gd name="connsiteX2" fmla="*/ 2732024 w 4098036"/>
              <a:gd name="connsiteY2" fmla="*/ 0 h 12191"/>
              <a:gd name="connsiteX3" fmla="*/ 4098036 w 4098036"/>
              <a:gd name="connsiteY3" fmla="*/ 0 h 12191"/>
              <a:gd name="connsiteX4" fmla="*/ 4098036 w 4098036"/>
              <a:gd name="connsiteY4" fmla="*/ 12191 h 12191"/>
              <a:gd name="connsiteX5" fmla="*/ 2732024 w 4098036"/>
              <a:gd name="connsiteY5" fmla="*/ 12191 h 12191"/>
              <a:gd name="connsiteX6" fmla="*/ 1366012 w 4098036"/>
              <a:gd name="connsiteY6" fmla="*/ 12191 h 12191"/>
              <a:gd name="connsiteX7" fmla="*/ 0 w 4098036"/>
              <a:gd name="connsiteY7" fmla="*/ 12191 h 12191"/>
              <a:gd name="connsiteX8" fmla="*/ 0 w 4098036"/>
              <a:gd name="connsiteY8"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098036" h="12191">
                <a:moveTo>
                  <a:pt x="0" y="0"/>
                </a:moveTo>
                <a:lnTo>
                  <a:pt x="1366012" y="0"/>
                </a:lnTo>
                <a:lnTo>
                  <a:pt x="2732024" y="0"/>
                </a:lnTo>
                <a:lnTo>
                  <a:pt x="4098036" y="0"/>
                </a:lnTo>
                <a:lnTo>
                  <a:pt x="4098036" y="12191"/>
                </a:lnTo>
                <a:lnTo>
                  <a:pt x="2732024" y="12191"/>
                </a:lnTo>
                <a:lnTo>
                  <a:pt x="1366012"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4494149" y="3165348"/>
            <a:ext cx="1545335" cy="12192"/>
          </a:xfrm>
          <a:custGeom>
            <a:avLst/>
            <a:gdLst>
              <a:gd name="connsiteX0" fmla="*/ 0 w 1545335"/>
              <a:gd name="connsiteY0" fmla="*/ 6096 h 12192"/>
              <a:gd name="connsiteX1" fmla="*/ 1545335 w 1545335"/>
              <a:gd name="connsiteY1" fmla="*/ 6096 h 12192"/>
            </a:gdLst>
            <a:ahLst/>
            <a:cxnLst>
              <a:cxn ang="0">
                <a:pos x="connsiteX0" y="connsiteY0"/>
              </a:cxn>
              <a:cxn ang="1">
                <a:pos x="connsiteX1" y="connsiteY1"/>
              </a:cxn>
            </a:cxnLst>
            <a:rect l="l" t="t" r="r" b="b"/>
            <a:pathLst>
              <a:path w="1545335" h="12192">
                <a:moveTo>
                  <a:pt x="0" y="6096"/>
                </a:moveTo>
                <a:lnTo>
                  <a:pt x="1545335" y="6096"/>
                </a:lnTo>
              </a:path>
            </a:pathLst>
          </a:custGeom>
          <a:ln w="12700">
            <a:solidFill>
              <a:srgbClr val="0086CC">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Freeform 3"/>
          <p:cNvSpPr/>
          <p:nvPr/>
        </p:nvSpPr>
        <p:spPr>
          <a:xfrm>
            <a:off x="1878965" y="3744468"/>
            <a:ext cx="2246375" cy="12191"/>
          </a:xfrm>
          <a:custGeom>
            <a:avLst/>
            <a:gdLst>
              <a:gd name="connsiteX0" fmla="*/ 0 w 2246375"/>
              <a:gd name="connsiteY0" fmla="*/ 0 h 12191"/>
              <a:gd name="connsiteX1" fmla="*/ 1123188 w 2246375"/>
              <a:gd name="connsiteY1" fmla="*/ 0 h 12191"/>
              <a:gd name="connsiteX2" fmla="*/ 2246375 w 2246375"/>
              <a:gd name="connsiteY2" fmla="*/ 0 h 12191"/>
              <a:gd name="connsiteX3" fmla="*/ 2246375 w 2246375"/>
              <a:gd name="connsiteY3" fmla="*/ 12191 h 12191"/>
              <a:gd name="connsiteX4" fmla="*/ 1123188 w 2246375"/>
              <a:gd name="connsiteY4" fmla="*/ 12191 h 12191"/>
              <a:gd name="connsiteX5" fmla="*/ 0 w 2246375"/>
              <a:gd name="connsiteY5" fmla="*/ 12191 h 12191"/>
              <a:gd name="connsiteX6" fmla="*/ 0 w 2246375"/>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246375" h="12191">
                <a:moveTo>
                  <a:pt x="0" y="0"/>
                </a:moveTo>
                <a:lnTo>
                  <a:pt x="1123188" y="0"/>
                </a:lnTo>
                <a:lnTo>
                  <a:pt x="2246375" y="0"/>
                </a:lnTo>
                <a:lnTo>
                  <a:pt x="2246375" y="12191"/>
                </a:lnTo>
                <a:lnTo>
                  <a:pt x="1123188"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31859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3"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4" name="Picture 3"/>
          <p:cNvPicPr>
            <a:picLocks noChangeAspect="1" noChangeArrowheads="1"/>
          </p:cNvPicPr>
          <p:nvPr/>
        </p:nvPicPr>
        <p:blipFill>
          <a:blip r:embed="rId4"/>
          <a:srcRect/>
          <a:stretch>
            <a:fillRect/>
          </a:stretch>
        </p:blipFill>
        <p:spPr bwMode="auto">
          <a:xfrm>
            <a:off x="622300" y="4457700"/>
            <a:ext cx="901700" cy="660400"/>
          </a:xfrm>
          <a:prstGeom prst="rect">
            <a:avLst/>
          </a:prstGeom>
          <a:noFill/>
        </p:spPr>
      </p:pic>
      <p:pic>
        <p:nvPicPr>
          <p:cNvPr id="25" name="Picture 3"/>
          <p:cNvPicPr>
            <a:picLocks noChangeAspect="1" noChangeArrowheads="1"/>
          </p:cNvPicPr>
          <p:nvPr/>
        </p:nvPicPr>
        <p:blipFill>
          <a:blip r:embed="rId5"/>
          <a:srcRect/>
          <a:stretch>
            <a:fillRect/>
          </a:stretch>
        </p:blipFill>
        <p:spPr bwMode="auto">
          <a:xfrm>
            <a:off x="3721100" y="1117600"/>
            <a:ext cx="1752600" cy="355600"/>
          </a:xfrm>
          <a:prstGeom prst="rect">
            <a:avLst/>
          </a:prstGeom>
          <a:noFill/>
        </p:spPr>
      </p:pic>
      <p:pic>
        <p:nvPicPr>
          <p:cNvPr id="26" name="Picture 3"/>
          <p:cNvPicPr>
            <a:picLocks noChangeAspect="1" noChangeArrowheads="1"/>
          </p:cNvPicPr>
          <p:nvPr/>
        </p:nvPicPr>
        <p:blipFill>
          <a:blip r:embed="rId6"/>
          <a:srcRect/>
          <a:stretch>
            <a:fillRect/>
          </a:stretch>
        </p:blipFill>
        <p:spPr bwMode="auto">
          <a:xfrm>
            <a:off x="4470400" y="6616700"/>
            <a:ext cx="203200" cy="152400"/>
          </a:xfrm>
          <a:prstGeom prst="rect">
            <a:avLst/>
          </a:prstGeom>
          <a:noFill/>
        </p:spPr>
      </p:pic>
      <p:pic>
        <p:nvPicPr>
          <p:cNvPr id="27"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587500" y="2057400"/>
            <a:ext cx="7115731" cy="3072636"/>
          </a:xfrm>
          <a:prstGeom prst="rect">
            <a:avLst/>
          </a:prstGeom>
          <a:noFill/>
        </p:spPr>
        <p:txBody>
          <a:bodyPr wrap="none" lIns="0" tIns="0" rIns="0" rtlCol="0">
            <a:spAutoFit/>
          </a:bodyPr>
          <a:lstStyle/>
          <a:p>
            <a:pPr>
              <a:lnSpc>
                <a:spcPts val="2400"/>
              </a:lnSpc>
              <a:tabLst>
                <a:tab pos="279400" algn="l"/>
              </a:tabLst>
            </a:pPr>
            <a:r>
              <a:rPr lang="en-US" altLang="zh-CN" sz="1895" dirty="0" smtClean="0">
                <a:solidFill>
                  <a:srgbClr val="5D2884"/>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안전</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및</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부정근로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예방</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교육</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이수보고서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작성하고</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홈페이지에</a:t>
            </a:r>
          </a:p>
          <a:p>
            <a:pPr>
              <a:lnSpc>
                <a:spcPts val="2200"/>
              </a:lnSpc>
              <a:tabLst>
                <a:tab pos="2794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제출할</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경우</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작성</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가능</a:t>
            </a:r>
          </a:p>
          <a:p>
            <a:pPr>
              <a:lnSpc>
                <a:spcPts val="1000"/>
              </a:lnSpc>
            </a:pPr>
            <a:endParaRPr lang="en-US" altLang="zh-CN" dirty="0" smtClean="0"/>
          </a:p>
          <a:p>
            <a:pPr>
              <a:lnSpc>
                <a:spcPts val="1000"/>
              </a:lnSpc>
            </a:pPr>
            <a:endParaRPr lang="en-US" altLang="zh-CN" dirty="0" smtClean="0"/>
          </a:p>
          <a:p>
            <a:pPr>
              <a:lnSpc>
                <a:spcPts val="2600"/>
              </a:lnSpc>
              <a:tabLst>
                <a:tab pos="279400" algn="l"/>
              </a:tabLst>
            </a:pPr>
            <a:r>
              <a:rPr lang="en-US" altLang="zh-CN" sz="1898" dirty="0" smtClean="0">
                <a:solidFill>
                  <a:srgbClr val="5D2884"/>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교육이수보고서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작성</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교육사진</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첨부</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필수</a:t>
            </a:r>
          </a:p>
          <a:p>
            <a:pPr>
              <a:lnSpc>
                <a:spcPts val="1000"/>
              </a:lnSpc>
            </a:pPr>
            <a:endParaRPr lang="en-US" altLang="zh-CN" dirty="0" smtClean="0"/>
          </a:p>
          <a:p>
            <a:pPr>
              <a:lnSpc>
                <a:spcPts val="1000"/>
              </a:lnSpc>
            </a:pPr>
            <a:endParaRPr lang="en-US" altLang="zh-CN" dirty="0" smtClean="0"/>
          </a:p>
          <a:p>
            <a:pPr>
              <a:lnSpc>
                <a:spcPts val="2500"/>
              </a:lnSpc>
              <a:tabLst>
                <a:tab pos="279400" algn="l"/>
              </a:tabLst>
            </a:pPr>
            <a:r>
              <a:rPr lang="en-US" altLang="zh-CN" sz="1895" dirty="0" smtClean="0">
                <a:solidFill>
                  <a:srgbClr val="5D2884"/>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근로지</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담당자의</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서명</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기입된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안전교육이수보고서만</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인정</a:t>
            </a:r>
          </a:p>
          <a:p>
            <a:pPr>
              <a:lnSpc>
                <a:spcPts val="1000"/>
              </a:lnSpc>
            </a:pPr>
            <a:endParaRPr lang="en-US" altLang="zh-CN" dirty="0" smtClean="0"/>
          </a:p>
          <a:p>
            <a:pPr>
              <a:lnSpc>
                <a:spcPts val="1000"/>
              </a:lnSpc>
            </a:pPr>
            <a:endParaRPr lang="en-US" altLang="zh-CN" dirty="0" smtClean="0"/>
          </a:p>
          <a:p>
            <a:pPr>
              <a:lnSpc>
                <a:spcPts val="2500"/>
              </a:lnSpc>
              <a:tabLst>
                <a:tab pos="279400" algn="l"/>
              </a:tabLst>
            </a:pPr>
            <a:r>
              <a:rPr lang="en-US" altLang="zh-CN" sz="1898" dirty="0" smtClean="0">
                <a:solidFill>
                  <a:srgbClr val="5D2884"/>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교육</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이수시간의</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경우</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최소</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1</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시간</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이상</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근로시간으로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인정</a:t>
            </a:r>
          </a:p>
          <a:p>
            <a:pPr>
              <a:lnSpc>
                <a:spcPts val="1800"/>
              </a:lnSpc>
              <a:tabLst>
                <a:tab pos="2794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단</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출근부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입력</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“안전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및</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부정근로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예방교육</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이수”</a:t>
            </a:r>
            <a:r>
              <a:rPr lang="en-US" altLang="zh-CN" sz="1596" dirty="0" smtClean="0">
                <a:latin typeface="Times New Roman" pitchFamily="18" charset="0"/>
                <a:cs typeface="Times New Roman" pitchFamily="18" charset="0"/>
              </a:rPr>
              <a:t> </a:t>
            </a:r>
            <a:r>
              <a:rPr lang="en-US" altLang="zh-CN" sz="1596" dirty="0" err="1" smtClean="0">
                <a:solidFill>
                  <a:srgbClr val="000000"/>
                </a:solidFill>
                <a:latin typeface="함초롬돋움" pitchFamily="18" charset="0"/>
                <a:cs typeface="함초롬돋움" pitchFamily="18" charset="0"/>
              </a:rPr>
              <a:t>명시</a:t>
            </a:r>
            <a:endParaRPr lang="en-US" altLang="zh-CN" sz="1596" dirty="0" smtClean="0">
              <a:solidFill>
                <a:srgbClr val="000000"/>
              </a:solidFill>
              <a:latin typeface="함초롬돋움" pitchFamily="18" charset="0"/>
              <a:cs typeface="함초롬돋움" pitchFamily="18" charset="0"/>
            </a:endParaRPr>
          </a:p>
          <a:p>
            <a:pPr>
              <a:lnSpc>
                <a:spcPts val="1800"/>
              </a:lnSpc>
              <a:tabLst>
                <a:tab pos="279400" algn="l"/>
              </a:tabLst>
            </a:pPr>
            <a:r>
              <a:rPr lang="en-US" altLang="zh-CN" sz="1596" dirty="0" smtClean="0">
                <a:solidFill>
                  <a:srgbClr val="000000"/>
                </a:solidFill>
                <a:latin typeface="함초롬돋움" pitchFamily="18" charset="0"/>
                <a:cs typeface="함초롬돋움" pitchFamily="18" charset="0"/>
              </a:rPr>
              <a:t>     </a:t>
            </a:r>
            <a:r>
              <a:rPr lang="en-US" altLang="zh-CN"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 </a:t>
            </a:r>
            <a:r>
              <a:rPr lang="ko-KR" altLang="en-US"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실제 근로시간 중 </a:t>
            </a:r>
            <a:r>
              <a:rPr lang="en-US" altLang="ko-KR"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1</a:t>
            </a:r>
            <a:r>
              <a:rPr lang="ko-KR" altLang="en-US"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시간을 </a:t>
            </a:r>
            <a:r>
              <a:rPr lang="en-US" altLang="ko-KR"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a:t>
            </a:r>
            <a:r>
              <a:rPr lang="ko-KR" altLang="en-US"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안전 및 </a:t>
            </a:r>
            <a:r>
              <a:rPr lang="ko-KR" altLang="en-US" sz="1596" dirty="0" err="1"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부정근로</a:t>
            </a:r>
            <a:r>
              <a:rPr lang="ko-KR" altLang="en-US"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 예방교육 이수한 것으로 </a:t>
            </a:r>
            <a:endParaRPr lang="en-US" altLang="ko-KR"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endParaRPr>
          </a:p>
          <a:p>
            <a:pPr>
              <a:lnSpc>
                <a:spcPts val="1800"/>
              </a:lnSpc>
              <a:tabLst>
                <a:tab pos="279400" algn="l"/>
              </a:tabLst>
            </a:pPr>
            <a:r>
              <a:rPr lang="en-US" altLang="ko-KR" sz="1596" dirty="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 </a:t>
            </a:r>
            <a:r>
              <a:rPr lang="en-US" altLang="ko-KR"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       </a:t>
            </a:r>
            <a:r>
              <a:rPr lang="ko-KR" altLang="en-US"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기재하시면 됩니다</a:t>
            </a:r>
            <a:r>
              <a:rPr lang="en-US" altLang="ko-KR"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rPr>
              <a:t>.</a:t>
            </a:r>
            <a:endParaRPr lang="en-US" altLang="zh-CN" sz="1596" dirty="0" smtClean="0">
              <a:solidFill>
                <a:srgbClr val="000000"/>
              </a:solidFill>
              <a:latin typeface="함초롬돋움" panose="020B0604000101010101" pitchFamily="50" charset="-127"/>
              <a:ea typeface="함초롬돋움" panose="020B0604000101010101" pitchFamily="50" charset="-127"/>
              <a:cs typeface="함초롬돋움" panose="020B0604000101010101" pitchFamily="50" charset="-127"/>
            </a:endParaRPr>
          </a:p>
        </p:txBody>
      </p:sp>
      <p:sp>
        <p:nvSpPr>
          <p:cNvPr id="28" name="TextBox 1"/>
          <p:cNvSpPr txBox="1"/>
          <p:nvPr/>
        </p:nvSpPr>
        <p:spPr>
          <a:xfrm>
            <a:off x="812800" y="1930400"/>
            <a:ext cx="641201" cy="4406334"/>
          </a:xfrm>
          <a:prstGeom prst="rect">
            <a:avLst/>
          </a:prstGeom>
          <a:noFill/>
        </p:spPr>
        <p:txBody>
          <a:bodyPr wrap="none" lIns="0" tIns="0" rIns="0" rtlCol="0">
            <a:spAutoFit/>
          </a:bodyPr>
          <a:lstStyle/>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서약서및</a:t>
            </a:r>
          </a:p>
          <a:p>
            <a:pPr>
              <a:lnSpc>
                <a:spcPts val="12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사이버</a:t>
            </a:r>
            <a:r>
              <a:rPr lang="en-US" altLang="zh-CN" sz="996" dirty="0" smtClean="0">
                <a:latin typeface="Times New Roman" pitchFamily="18" charset="0"/>
                <a:cs typeface="Times New Roman" pitchFamily="18" charset="0"/>
              </a:rPr>
              <a:t> </a:t>
            </a:r>
            <a:r>
              <a:rPr lang="en-US" altLang="zh-CN" sz="996" dirty="0" smtClean="0">
                <a:solidFill>
                  <a:srgbClr val="7F7F7F"/>
                </a:solidFill>
                <a:latin typeface="함초롬돋움" pitchFamily="18" charset="0"/>
                <a:cs typeface="함초롬돋움" pitchFamily="18" charset="0"/>
              </a:rPr>
              <a:t>O.T</a:t>
            </a:r>
          </a:p>
          <a:p>
            <a:pPr>
              <a:lnSpc>
                <a:spcPts val="1000"/>
              </a:lnSpc>
            </a:pPr>
            <a:endParaRPr lang="en-US" altLang="zh-CN" dirty="0" smtClean="0"/>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학업</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시간표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업무</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계획서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endParaRPr lang="en-US" altLang="zh-CN" dirty="0" smtClean="0"/>
          </a:p>
          <a:p>
            <a:pPr>
              <a:lnSpc>
                <a:spcPts val="1300"/>
              </a:lnSpc>
              <a:tabLst>
                <a:tab pos="38100" algn="l"/>
                <a:tab pos="101600" algn="l"/>
                <a:tab pos="139700" algn="l"/>
              </a:tabLst>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입력</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6271133" y="1661414"/>
            <a:ext cx="101346" cy="111505"/>
          </a:xfrm>
          <a:custGeom>
            <a:avLst/>
            <a:gdLst>
              <a:gd name="connsiteX0" fmla="*/ 0 w 101346"/>
              <a:gd name="connsiteY0" fmla="*/ 0 h 111505"/>
              <a:gd name="connsiteX1" fmla="*/ 101346 w 101346"/>
              <a:gd name="connsiteY1" fmla="*/ 47497 h 111505"/>
              <a:gd name="connsiteX2" fmla="*/ 101346 w 101346"/>
              <a:gd name="connsiteY2" fmla="*/ 64134 h 111505"/>
              <a:gd name="connsiteX3" fmla="*/ 0 w 101346"/>
              <a:gd name="connsiteY3" fmla="*/ 111505 h 111505"/>
              <a:gd name="connsiteX4" fmla="*/ 0 w 101346"/>
              <a:gd name="connsiteY4" fmla="*/ 91440 h 111505"/>
              <a:gd name="connsiteX5" fmla="*/ 75184 w 101346"/>
              <a:gd name="connsiteY5" fmla="*/ 55752 h 111505"/>
              <a:gd name="connsiteX6" fmla="*/ 0 w 101346"/>
              <a:gd name="connsiteY6" fmla="*/ 20065 h 111505"/>
              <a:gd name="connsiteX7" fmla="*/ 0 w 101346"/>
              <a:gd name="connsiteY7" fmla="*/ 0 h 11150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01346" h="111505">
                <a:moveTo>
                  <a:pt x="0" y="0"/>
                </a:moveTo>
                <a:lnTo>
                  <a:pt x="101346" y="47497"/>
                </a:lnTo>
                <a:lnTo>
                  <a:pt x="101346" y="64134"/>
                </a:lnTo>
                <a:lnTo>
                  <a:pt x="0" y="111505"/>
                </a:lnTo>
                <a:lnTo>
                  <a:pt x="0" y="91440"/>
                </a:lnTo>
                <a:lnTo>
                  <a:pt x="75184" y="55752"/>
                </a:lnTo>
                <a:lnTo>
                  <a:pt x="0" y="20065"/>
                </a:lnTo>
                <a:lnTo>
                  <a:pt x="0" y="0"/>
                </a:lnTo>
              </a:path>
            </a:pathLst>
          </a:custGeom>
          <a:solidFill>
            <a:srgbClr val="00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264783" y="1655064"/>
            <a:ext cx="114046" cy="124205"/>
          </a:xfrm>
          <a:custGeom>
            <a:avLst/>
            <a:gdLst>
              <a:gd name="connsiteX0" fmla="*/ 6350 w 114046"/>
              <a:gd name="connsiteY0" fmla="*/ 6350 h 124205"/>
              <a:gd name="connsiteX1" fmla="*/ 107696 w 114046"/>
              <a:gd name="connsiteY1" fmla="*/ 53847 h 124205"/>
              <a:gd name="connsiteX2" fmla="*/ 107696 w 114046"/>
              <a:gd name="connsiteY2" fmla="*/ 70484 h 124205"/>
              <a:gd name="connsiteX3" fmla="*/ 6350 w 114046"/>
              <a:gd name="connsiteY3" fmla="*/ 117855 h 124205"/>
              <a:gd name="connsiteX4" fmla="*/ 6350 w 114046"/>
              <a:gd name="connsiteY4" fmla="*/ 97790 h 124205"/>
              <a:gd name="connsiteX5" fmla="*/ 81534 w 114046"/>
              <a:gd name="connsiteY5" fmla="*/ 62102 h 124205"/>
              <a:gd name="connsiteX6" fmla="*/ 6350 w 114046"/>
              <a:gd name="connsiteY6" fmla="*/ 26415 h 124205"/>
              <a:gd name="connsiteX7" fmla="*/ 6350 w 114046"/>
              <a:gd name="connsiteY7" fmla="*/ 6350 h 12420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14046" h="124205">
                <a:moveTo>
                  <a:pt x="6350" y="6350"/>
                </a:moveTo>
                <a:lnTo>
                  <a:pt x="107696" y="53847"/>
                </a:lnTo>
                <a:lnTo>
                  <a:pt x="107696" y="70484"/>
                </a:lnTo>
                <a:lnTo>
                  <a:pt x="6350" y="117855"/>
                </a:lnTo>
                <a:lnTo>
                  <a:pt x="6350" y="97790"/>
                </a:lnTo>
                <a:lnTo>
                  <a:pt x="81534" y="62102"/>
                </a:lnTo>
                <a:lnTo>
                  <a:pt x="6350" y="26415"/>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826250" y="1634870"/>
            <a:ext cx="28956" cy="163068"/>
          </a:xfrm>
          <a:custGeom>
            <a:avLst/>
            <a:gdLst>
              <a:gd name="connsiteX0" fmla="*/ 5461 w 28956"/>
              <a:gd name="connsiteY0" fmla="*/ 0 h 163068"/>
              <a:gd name="connsiteX1" fmla="*/ 10414 w 28956"/>
              <a:gd name="connsiteY1" fmla="*/ 0 h 163068"/>
              <a:gd name="connsiteX2" fmla="*/ 18288 w 28956"/>
              <a:gd name="connsiteY2" fmla="*/ 1524 h 163068"/>
              <a:gd name="connsiteX3" fmla="*/ 26034 w 28956"/>
              <a:gd name="connsiteY3" fmla="*/ 6604 h 163068"/>
              <a:gd name="connsiteX4" fmla="*/ 28956 w 28956"/>
              <a:gd name="connsiteY4" fmla="*/ 14859 h 163068"/>
              <a:gd name="connsiteX5" fmla="*/ 28956 w 28956"/>
              <a:gd name="connsiteY5" fmla="*/ 163068 h 163068"/>
              <a:gd name="connsiteX6" fmla="*/ 0 w 28956"/>
              <a:gd name="connsiteY6" fmla="*/ 163068 h 163068"/>
              <a:gd name="connsiteX7" fmla="*/ 0 w 28956"/>
              <a:gd name="connsiteY7" fmla="*/ 380 h 163068"/>
              <a:gd name="connsiteX8" fmla="*/ 5461 w 28956"/>
              <a:gd name="connsiteY8" fmla="*/ 0 h 16306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28956" h="163068">
                <a:moveTo>
                  <a:pt x="5461" y="0"/>
                </a:moveTo>
                <a:cubicBezTo>
                  <a:pt x="7239" y="-126"/>
                  <a:pt x="8890" y="-126"/>
                  <a:pt x="10414" y="0"/>
                </a:cubicBezTo>
                <a:cubicBezTo>
                  <a:pt x="13589" y="254"/>
                  <a:pt x="16129" y="761"/>
                  <a:pt x="18288" y="1524"/>
                </a:cubicBezTo>
                <a:cubicBezTo>
                  <a:pt x="21590" y="2794"/>
                  <a:pt x="24130" y="4445"/>
                  <a:pt x="26034" y="6604"/>
                </a:cubicBezTo>
                <a:cubicBezTo>
                  <a:pt x="27940" y="8763"/>
                  <a:pt x="28956" y="11557"/>
                  <a:pt x="28956" y="14859"/>
                </a:cubicBezTo>
                <a:lnTo>
                  <a:pt x="28956" y="163068"/>
                </a:lnTo>
                <a:lnTo>
                  <a:pt x="0" y="163068"/>
                </a:lnTo>
                <a:lnTo>
                  <a:pt x="0" y="380"/>
                </a:lnTo>
                <a:cubicBezTo>
                  <a:pt x="1904" y="127"/>
                  <a:pt x="3683" y="0"/>
                  <a:pt x="5461"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581902" y="1632966"/>
            <a:ext cx="105409" cy="73405"/>
          </a:xfrm>
          <a:custGeom>
            <a:avLst/>
            <a:gdLst>
              <a:gd name="connsiteX0" fmla="*/ 52705 w 105409"/>
              <a:gd name="connsiteY0" fmla="*/ 0 h 73405"/>
              <a:gd name="connsiteX1" fmla="*/ 72897 w 105409"/>
              <a:gd name="connsiteY1" fmla="*/ 2793 h 73405"/>
              <a:gd name="connsiteX2" fmla="*/ 89407 w 105409"/>
              <a:gd name="connsiteY2" fmla="*/ 10159 h 73405"/>
              <a:gd name="connsiteX3" fmla="*/ 101092 w 105409"/>
              <a:gd name="connsiteY3" fmla="*/ 22097 h 73405"/>
              <a:gd name="connsiteX4" fmla="*/ 105409 w 105409"/>
              <a:gd name="connsiteY4" fmla="*/ 36702 h 73405"/>
              <a:gd name="connsiteX5" fmla="*/ 101092 w 105409"/>
              <a:gd name="connsiteY5" fmla="*/ 51561 h 73405"/>
              <a:gd name="connsiteX6" fmla="*/ 88519 w 105409"/>
              <a:gd name="connsiteY6" fmla="*/ 63500 h 73405"/>
              <a:gd name="connsiteX7" fmla="*/ 72897 w 105409"/>
              <a:gd name="connsiteY7" fmla="*/ 70865 h 73405"/>
              <a:gd name="connsiteX8" fmla="*/ 52705 w 105409"/>
              <a:gd name="connsiteY8" fmla="*/ 73405 h 73405"/>
              <a:gd name="connsiteX9" fmla="*/ 32257 w 105409"/>
              <a:gd name="connsiteY9" fmla="*/ 70739 h 73405"/>
              <a:gd name="connsiteX10" fmla="*/ 15875 w 105409"/>
              <a:gd name="connsiteY10" fmla="*/ 63372 h 73405"/>
              <a:gd name="connsiteX11" fmla="*/ 4191 w 105409"/>
              <a:gd name="connsiteY11" fmla="*/ 51561 h 73405"/>
              <a:gd name="connsiteX12" fmla="*/ 0 w 105409"/>
              <a:gd name="connsiteY12" fmla="*/ 36702 h 73405"/>
              <a:gd name="connsiteX13" fmla="*/ 4191 w 105409"/>
              <a:gd name="connsiteY13" fmla="*/ 22097 h 73405"/>
              <a:gd name="connsiteX14" fmla="*/ 16382 w 105409"/>
              <a:gd name="connsiteY14" fmla="*/ 9778 h 73405"/>
              <a:gd name="connsiteX15" fmla="*/ 32257 w 105409"/>
              <a:gd name="connsiteY15" fmla="*/ 2793 h 73405"/>
              <a:gd name="connsiteX16" fmla="*/ 52705 w 105409"/>
              <a:gd name="connsiteY16" fmla="*/ 0 h 7340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105409" h="73405">
                <a:moveTo>
                  <a:pt x="52705" y="0"/>
                </a:moveTo>
                <a:cubicBezTo>
                  <a:pt x="59690" y="0"/>
                  <a:pt x="66421" y="889"/>
                  <a:pt x="72897" y="2793"/>
                </a:cubicBezTo>
                <a:cubicBezTo>
                  <a:pt x="79247" y="4698"/>
                  <a:pt x="84835" y="7111"/>
                  <a:pt x="89407" y="10159"/>
                </a:cubicBezTo>
                <a:cubicBezTo>
                  <a:pt x="94360" y="13589"/>
                  <a:pt x="98171" y="17652"/>
                  <a:pt x="101092" y="22097"/>
                </a:cubicBezTo>
                <a:cubicBezTo>
                  <a:pt x="104013" y="26670"/>
                  <a:pt x="105409" y="31495"/>
                  <a:pt x="105409" y="36702"/>
                </a:cubicBezTo>
                <a:cubicBezTo>
                  <a:pt x="105409" y="42036"/>
                  <a:pt x="104013" y="46989"/>
                  <a:pt x="101092" y="51561"/>
                </a:cubicBezTo>
                <a:cubicBezTo>
                  <a:pt x="98171" y="56133"/>
                  <a:pt x="93979" y="60070"/>
                  <a:pt x="88519" y="63500"/>
                </a:cubicBezTo>
                <a:cubicBezTo>
                  <a:pt x="84455" y="66547"/>
                  <a:pt x="79247" y="69088"/>
                  <a:pt x="72897" y="70865"/>
                </a:cubicBezTo>
                <a:cubicBezTo>
                  <a:pt x="66547" y="72516"/>
                  <a:pt x="59817" y="73405"/>
                  <a:pt x="52705" y="73405"/>
                </a:cubicBezTo>
                <a:cubicBezTo>
                  <a:pt x="45465" y="73405"/>
                  <a:pt x="38607" y="72516"/>
                  <a:pt x="32257" y="70739"/>
                </a:cubicBezTo>
                <a:cubicBezTo>
                  <a:pt x="25907" y="69088"/>
                  <a:pt x="20446" y="66547"/>
                  <a:pt x="15875" y="63372"/>
                </a:cubicBezTo>
                <a:cubicBezTo>
                  <a:pt x="10921" y="60070"/>
                  <a:pt x="6984" y="56133"/>
                  <a:pt x="4191" y="51561"/>
                </a:cubicBezTo>
                <a:cubicBezTo>
                  <a:pt x="1396" y="47116"/>
                  <a:pt x="0" y="42036"/>
                  <a:pt x="0" y="36702"/>
                </a:cubicBezTo>
                <a:cubicBezTo>
                  <a:pt x="0" y="31369"/>
                  <a:pt x="1396" y="26542"/>
                  <a:pt x="4191" y="22097"/>
                </a:cubicBezTo>
                <a:cubicBezTo>
                  <a:pt x="6984" y="17652"/>
                  <a:pt x="11048" y="13461"/>
                  <a:pt x="16382" y="9778"/>
                </a:cubicBezTo>
                <a:cubicBezTo>
                  <a:pt x="20573" y="6984"/>
                  <a:pt x="25907" y="4698"/>
                  <a:pt x="32257" y="2793"/>
                </a:cubicBezTo>
                <a:cubicBezTo>
                  <a:pt x="38734" y="889"/>
                  <a:pt x="45465" y="0"/>
                  <a:pt x="52705"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7585837" y="1632585"/>
            <a:ext cx="143509" cy="128523"/>
          </a:xfrm>
          <a:custGeom>
            <a:avLst/>
            <a:gdLst>
              <a:gd name="connsiteX0" fmla="*/ 10540 w 143509"/>
              <a:gd name="connsiteY0" fmla="*/ 0 h 128523"/>
              <a:gd name="connsiteX1" fmla="*/ 18160 w 143509"/>
              <a:gd name="connsiteY1" fmla="*/ 1396 h 128523"/>
              <a:gd name="connsiteX2" fmla="*/ 26034 w 143509"/>
              <a:gd name="connsiteY2" fmla="*/ 6603 h 128523"/>
              <a:gd name="connsiteX3" fmla="*/ 28829 w 143509"/>
              <a:gd name="connsiteY3" fmla="*/ 15112 h 128523"/>
              <a:gd name="connsiteX4" fmla="*/ 28829 w 143509"/>
              <a:gd name="connsiteY4" fmla="*/ 42798 h 128523"/>
              <a:gd name="connsiteX5" fmla="*/ 51434 w 143509"/>
              <a:gd name="connsiteY5" fmla="*/ 42798 h 128523"/>
              <a:gd name="connsiteX6" fmla="*/ 52070 w 143509"/>
              <a:gd name="connsiteY6" fmla="*/ 54863 h 128523"/>
              <a:gd name="connsiteX7" fmla="*/ 51180 w 143509"/>
              <a:gd name="connsiteY7" fmla="*/ 58420 h 128523"/>
              <a:gd name="connsiteX8" fmla="*/ 107696 w 143509"/>
              <a:gd name="connsiteY8" fmla="*/ 58420 h 128523"/>
              <a:gd name="connsiteX9" fmla="*/ 107696 w 143509"/>
              <a:gd name="connsiteY9" fmla="*/ 37845 h 128523"/>
              <a:gd name="connsiteX10" fmla="*/ 48006 w 143509"/>
              <a:gd name="connsiteY10" fmla="*/ 37845 h 128523"/>
              <a:gd name="connsiteX11" fmla="*/ 48006 w 143509"/>
              <a:gd name="connsiteY11" fmla="*/ 14351 h 128523"/>
              <a:gd name="connsiteX12" fmla="*/ 136525 w 143509"/>
              <a:gd name="connsiteY12" fmla="*/ 14351 h 128523"/>
              <a:gd name="connsiteX13" fmla="*/ 136525 w 143509"/>
              <a:gd name="connsiteY13" fmla="*/ 81787 h 128523"/>
              <a:gd name="connsiteX14" fmla="*/ 76834 w 143509"/>
              <a:gd name="connsiteY14" fmla="*/ 81787 h 128523"/>
              <a:gd name="connsiteX15" fmla="*/ 76834 w 143509"/>
              <a:gd name="connsiteY15" fmla="*/ 105028 h 128523"/>
              <a:gd name="connsiteX16" fmla="*/ 143256 w 143509"/>
              <a:gd name="connsiteY16" fmla="*/ 105028 h 128523"/>
              <a:gd name="connsiteX17" fmla="*/ 143509 w 143509"/>
              <a:gd name="connsiteY17" fmla="*/ 112775 h 128523"/>
              <a:gd name="connsiteX18" fmla="*/ 141732 w 143509"/>
              <a:gd name="connsiteY18" fmla="*/ 120014 h 128523"/>
              <a:gd name="connsiteX19" fmla="*/ 137286 w 143509"/>
              <a:gd name="connsiteY19" fmla="*/ 126110 h 128523"/>
              <a:gd name="connsiteX20" fmla="*/ 129540 w 143509"/>
              <a:gd name="connsiteY20" fmla="*/ 128523 h 128523"/>
              <a:gd name="connsiteX21" fmla="*/ 48006 w 143509"/>
              <a:gd name="connsiteY21" fmla="*/ 128523 h 128523"/>
              <a:gd name="connsiteX22" fmla="*/ 48006 w 143509"/>
              <a:gd name="connsiteY22" fmla="*/ 63372 h 128523"/>
              <a:gd name="connsiteX23" fmla="*/ 43307 w 143509"/>
              <a:gd name="connsiteY23" fmla="*/ 65912 h 128523"/>
              <a:gd name="connsiteX24" fmla="*/ 39243 w 143509"/>
              <a:gd name="connsiteY24" fmla="*/ 66547 h 128523"/>
              <a:gd name="connsiteX25" fmla="*/ 28829 w 143509"/>
              <a:gd name="connsiteY25" fmla="*/ 66547 h 128523"/>
              <a:gd name="connsiteX26" fmla="*/ 28829 w 143509"/>
              <a:gd name="connsiteY26" fmla="*/ 123570 h 128523"/>
              <a:gd name="connsiteX27" fmla="*/ 0 w 143509"/>
              <a:gd name="connsiteY27" fmla="*/ 123570 h 128523"/>
              <a:gd name="connsiteX28" fmla="*/ 0 w 143509"/>
              <a:gd name="connsiteY28" fmla="*/ 634 h 128523"/>
              <a:gd name="connsiteX29" fmla="*/ 10540 w 143509"/>
              <a:gd name="connsiteY29" fmla="*/ 0 h 12852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Lst>
            <a:rect l="l" t="t" r="r" b="b"/>
            <a:pathLst>
              <a:path w="143509" h="128523">
                <a:moveTo>
                  <a:pt x="10540" y="0"/>
                </a:moveTo>
                <a:cubicBezTo>
                  <a:pt x="13589" y="126"/>
                  <a:pt x="16256" y="634"/>
                  <a:pt x="18160" y="1396"/>
                </a:cubicBezTo>
                <a:cubicBezTo>
                  <a:pt x="21590" y="2666"/>
                  <a:pt x="24257" y="4317"/>
                  <a:pt x="26034" y="6603"/>
                </a:cubicBezTo>
                <a:cubicBezTo>
                  <a:pt x="27940" y="8762"/>
                  <a:pt x="28829" y="11556"/>
                  <a:pt x="28829" y="15112"/>
                </a:cubicBezTo>
                <a:lnTo>
                  <a:pt x="28829" y="42798"/>
                </a:lnTo>
                <a:lnTo>
                  <a:pt x="51434" y="42798"/>
                </a:lnTo>
                <a:cubicBezTo>
                  <a:pt x="52324" y="47751"/>
                  <a:pt x="52578" y="51815"/>
                  <a:pt x="52070" y="54863"/>
                </a:cubicBezTo>
                <a:cubicBezTo>
                  <a:pt x="51943" y="56133"/>
                  <a:pt x="51561" y="57403"/>
                  <a:pt x="51180" y="58420"/>
                </a:cubicBezTo>
                <a:lnTo>
                  <a:pt x="107696" y="58420"/>
                </a:lnTo>
                <a:lnTo>
                  <a:pt x="107696" y="37845"/>
                </a:lnTo>
                <a:lnTo>
                  <a:pt x="48006" y="37845"/>
                </a:lnTo>
                <a:lnTo>
                  <a:pt x="48006" y="14351"/>
                </a:lnTo>
                <a:lnTo>
                  <a:pt x="136525" y="14351"/>
                </a:lnTo>
                <a:lnTo>
                  <a:pt x="136525" y="81787"/>
                </a:lnTo>
                <a:lnTo>
                  <a:pt x="76834" y="81787"/>
                </a:lnTo>
                <a:lnTo>
                  <a:pt x="76834" y="105028"/>
                </a:lnTo>
                <a:lnTo>
                  <a:pt x="143256" y="105028"/>
                </a:lnTo>
                <a:cubicBezTo>
                  <a:pt x="143636" y="107695"/>
                  <a:pt x="143764" y="110362"/>
                  <a:pt x="143509" y="112775"/>
                </a:cubicBezTo>
                <a:cubicBezTo>
                  <a:pt x="143382" y="115315"/>
                  <a:pt x="142747" y="117728"/>
                  <a:pt x="141732" y="120014"/>
                </a:cubicBezTo>
                <a:cubicBezTo>
                  <a:pt x="140843" y="122427"/>
                  <a:pt x="139319" y="124459"/>
                  <a:pt x="137286" y="126110"/>
                </a:cubicBezTo>
                <a:cubicBezTo>
                  <a:pt x="135255" y="127761"/>
                  <a:pt x="132715" y="128523"/>
                  <a:pt x="129540" y="128523"/>
                </a:cubicBezTo>
                <a:lnTo>
                  <a:pt x="48006" y="128523"/>
                </a:lnTo>
                <a:lnTo>
                  <a:pt x="48006" y="63372"/>
                </a:lnTo>
                <a:cubicBezTo>
                  <a:pt x="46482" y="64770"/>
                  <a:pt x="44957" y="65658"/>
                  <a:pt x="43307" y="65912"/>
                </a:cubicBezTo>
                <a:cubicBezTo>
                  <a:pt x="41147" y="66293"/>
                  <a:pt x="39878" y="66547"/>
                  <a:pt x="39243" y="66547"/>
                </a:cubicBezTo>
                <a:lnTo>
                  <a:pt x="28829" y="66547"/>
                </a:lnTo>
                <a:lnTo>
                  <a:pt x="28829" y="123570"/>
                </a:lnTo>
                <a:lnTo>
                  <a:pt x="0" y="123570"/>
                </a:lnTo>
                <a:lnTo>
                  <a:pt x="0" y="634"/>
                </a:lnTo>
                <a:cubicBezTo>
                  <a:pt x="3809" y="126"/>
                  <a:pt x="7366" y="-127"/>
                  <a:pt x="1054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7483983" y="1734058"/>
            <a:ext cx="138938" cy="68198"/>
          </a:xfrm>
          <a:custGeom>
            <a:avLst/>
            <a:gdLst>
              <a:gd name="connsiteX0" fmla="*/ 6350 w 138938"/>
              <a:gd name="connsiteY0" fmla="*/ 6350 h 68198"/>
              <a:gd name="connsiteX1" fmla="*/ 35305 w 138938"/>
              <a:gd name="connsiteY1" fmla="*/ 6350 h 68198"/>
              <a:gd name="connsiteX2" fmla="*/ 35305 w 138938"/>
              <a:gd name="connsiteY2" fmla="*/ 38353 h 68198"/>
              <a:gd name="connsiteX3" fmla="*/ 132588 w 138938"/>
              <a:gd name="connsiteY3" fmla="*/ 38353 h 68198"/>
              <a:gd name="connsiteX4" fmla="*/ 132588 w 138938"/>
              <a:gd name="connsiteY4" fmla="*/ 47370 h 68198"/>
              <a:gd name="connsiteX5" fmla="*/ 130809 w 138938"/>
              <a:gd name="connsiteY5" fmla="*/ 54482 h 68198"/>
              <a:gd name="connsiteX6" fmla="*/ 126364 w 138938"/>
              <a:gd name="connsiteY6" fmla="*/ 59689 h 68198"/>
              <a:gd name="connsiteX7" fmla="*/ 118743 w 138938"/>
              <a:gd name="connsiteY7" fmla="*/ 61848 h 68198"/>
              <a:gd name="connsiteX8" fmla="*/ 6350 w 138938"/>
              <a:gd name="connsiteY8" fmla="*/ 61848 h 68198"/>
              <a:gd name="connsiteX9" fmla="*/ 6350 w 138938"/>
              <a:gd name="connsiteY9" fmla="*/ 6350 h 6819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138938" h="68198">
                <a:moveTo>
                  <a:pt x="6350" y="6350"/>
                </a:moveTo>
                <a:lnTo>
                  <a:pt x="35305" y="6350"/>
                </a:lnTo>
                <a:lnTo>
                  <a:pt x="35305" y="38353"/>
                </a:lnTo>
                <a:lnTo>
                  <a:pt x="132588" y="38353"/>
                </a:lnTo>
                <a:cubicBezTo>
                  <a:pt x="132841" y="41782"/>
                  <a:pt x="132841" y="44830"/>
                  <a:pt x="132588" y="47370"/>
                </a:cubicBezTo>
                <a:cubicBezTo>
                  <a:pt x="132333" y="49910"/>
                  <a:pt x="131825" y="52323"/>
                  <a:pt x="130809" y="54482"/>
                </a:cubicBezTo>
                <a:cubicBezTo>
                  <a:pt x="129793" y="56514"/>
                  <a:pt x="128269" y="58292"/>
                  <a:pt x="126364" y="59689"/>
                </a:cubicBezTo>
                <a:cubicBezTo>
                  <a:pt x="124332" y="61086"/>
                  <a:pt x="121792" y="61848"/>
                  <a:pt x="118743" y="61848"/>
                </a:cubicBezTo>
                <a:lnTo>
                  <a:pt x="6350" y="61848"/>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614414" y="1724278"/>
            <a:ext cx="40385" cy="22479"/>
          </a:xfrm>
          <a:custGeom>
            <a:avLst/>
            <a:gdLst>
              <a:gd name="connsiteX0" fmla="*/ 6350 w 40385"/>
              <a:gd name="connsiteY0" fmla="*/ 6350 h 22479"/>
              <a:gd name="connsiteX1" fmla="*/ 6350 w 40385"/>
              <a:gd name="connsiteY1" fmla="*/ 16129 h 22479"/>
              <a:gd name="connsiteX2" fmla="*/ 34035 w 40385"/>
              <a:gd name="connsiteY2" fmla="*/ 16129 h 22479"/>
              <a:gd name="connsiteX3" fmla="*/ 34035 w 40385"/>
              <a:gd name="connsiteY3" fmla="*/ 6350 h 22479"/>
              <a:gd name="connsiteX4" fmla="*/ 6350 w 40385"/>
              <a:gd name="connsiteY4" fmla="*/ 6350 h 224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0385" h="22479">
                <a:moveTo>
                  <a:pt x="6350" y="6350"/>
                </a:moveTo>
                <a:lnTo>
                  <a:pt x="6350" y="16129"/>
                </a:lnTo>
                <a:lnTo>
                  <a:pt x="34035" y="16129"/>
                </a:lnTo>
                <a:lnTo>
                  <a:pt x="34035" y="635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856476" y="1721231"/>
            <a:ext cx="171704" cy="84963"/>
          </a:xfrm>
          <a:custGeom>
            <a:avLst/>
            <a:gdLst>
              <a:gd name="connsiteX0" fmla="*/ 6350 w 171704"/>
              <a:gd name="connsiteY0" fmla="*/ 6350 h 84963"/>
              <a:gd name="connsiteX1" fmla="*/ 165354 w 171704"/>
              <a:gd name="connsiteY1" fmla="*/ 6350 h 84963"/>
              <a:gd name="connsiteX2" fmla="*/ 165354 w 171704"/>
              <a:gd name="connsiteY2" fmla="*/ 15494 h 84963"/>
              <a:gd name="connsiteX3" fmla="*/ 163448 w 171704"/>
              <a:gd name="connsiteY3" fmla="*/ 22605 h 84963"/>
              <a:gd name="connsiteX4" fmla="*/ 159131 w 171704"/>
              <a:gd name="connsiteY4" fmla="*/ 27813 h 84963"/>
              <a:gd name="connsiteX5" fmla="*/ 151638 w 171704"/>
              <a:gd name="connsiteY5" fmla="*/ 29971 h 84963"/>
              <a:gd name="connsiteX6" fmla="*/ 100330 w 171704"/>
              <a:gd name="connsiteY6" fmla="*/ 29971 h 84963"/>
              <a:gd name="connsiteX7" fmla="*/ 100330 w 171704"/>
              <a:gd name="connsiteY7" fmla="*/ 78613 h 84963"/>
              <a:gd name="connsiteX8" fmla="*/ 71373 w 171704"/>
              <a:gd name="connsiteY8" fmla="*/ 78613 h 84963"/>
              <a:gd name="connsiteX9" fmla="*/ 71373 w 171704"/>
              <a:gd name="connsiteY9" fmla="*/ 29971 h 84963"/>
              <a:gd name="connsiteX10" fmla="*/ 6350 w 171704"/>
              <a:gd name="connsiteY10" fmla="*/ 29971 h 84963"/>
              <a:gd name="connsiteX11" fmla="*/ 6350 w 171704"/>
              <a:gd name="connsiteY11" fmla="*/ 6350 h 8496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Lst>
            <a:rect l="l" t="t" r="r" b="b"/>
            <a:pathLst>
              <a:path w="171704" h="84963">
                <a:moveTo>
                  <a:pt x="6350" y="6350"/>
                </a:moveTo>
                <a:lnTo>
                  <a:pt x="165354" y="6350"/>
                </a:lnTo>
                <a:cubicBezTo>
                  <a:pt x="165608" y="9905"/>
                  <a:pt x="165608" y="12954"/>
                  <a:pt x="165354" y="15494"/>
                </a:cubicBezTo>
                <a:cubicBezTo>
                  <a:pt x="165227" y="18034"/>
                  <a:pt x="164591" y="20447"/>
                  <a:pt x="163448" y="22605"/>
                </a:cubicBezTo>
                <a:cubicBezTo>
                  <a:pt x="162559" y="24638"/>
                  <a:pt x="161163" y="26416"/>
                  <a:pt x="159131" y="27813"/>
                </a:cubicBezTo>
                <a:cubicBezTo>
                  <a:pt x="156971" y="29209"/>
                  <a:pt x="154558" y="29971"/>
                  <a:pt x="151638" y="29971"/>
                </a:cubicBezTo>
                <a:lnTo>
                  <a:pt x="100330" y="29971"/>
                </a:lnTo>
                <a:lnTo>
                  <a:pt x="100330" y="78613"/>
                </a:lnTo>
                <a:lnTo>
                  <a:pt x="71373" y="78613"/>
                </a:lnTo>
                <a:lnTo>
                  <a:pt x="71373" y="29971"/>
                </a:lnTo>
                <a:lnTo>
                  <a:pt x="6350" y="29971"/>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7008876" y="1700021"/>
            <a:ext cx="324104" cy="90297"/>
          </a:xfrm>
          <a:custGeom>
            <a:avLst/>
            <a:gdLst>
              <a:gd name="connsiteX0" fmla="*/ 216916 w 324104"/>
              <a:gd name="connsiteY0" fmla="*/ 6350 h 90297"/>
              <a:gd name="connsiteX1" fmla="*/ 221868 w 324104"/>
              <a:gd name="connsiteY1" fmla="*/ 6477 h 90297"/>
              <a:gd name="connsiteX2" fmla="*/ 229743 w 324104"/>
              <a:gd name="connsiteY2" fmla="*/ 7874 h 90297"/>
              <a:gd name="connsiteX3" fmla="*/ 237490 w 324104"/>
              <a:gd name="connsiteY3" fmla="*/ 13080 h 90297"/>
              <a:gd name="connsiteX4" fmla="*/ 240410 w 324104"/>
              <a:gd name="connsiteY4" fmla="*/ 21336 h 90297"/>
              <a:gd name="connsiteX5" fmla="*/ 240410 w 324104"/>
              <a:gd name="connsiteY5" fmla="*/ 60452 h 90297"/>
              <a:gd name="connsiteX6" fmla="*/ 317754 w 324104"/>
              <a:gd name="connsiteY6" fmla="*/ 60452 h 90297"/>
              <a:gd name="connsiteX7" fmla="*/ 317754 w 324104"/>
              <a:gd name="connsiteY7" fmla="*/ 69596 h 90297"/>
              <a:gd name="connsiteX8" fmla="*/ 315848 w 324104"/>
              <a:gd name="connsiteY8" fmla="*/ 76580 h 90297"/>
              <a:gd name="connsiteX9" fmla="*/ 311531 w 324104"/>
              <a:gd name="connsiteY9" fmla="*/ 81788 h 90297"/>
              <a:gd name="connsiteX10" fmla="*/ 304038 w 324104"/>
              <a:gd name="connsiteY10" fmla="*/ 83947 h 90297"/>
              <a:gd name="connsiteX11" fmla="*/ 158750 w 324104"/>
              <a:gd name="connsiteY11" fmla="*/ 83947 h 90297"/>
              <a:gd name="connsiteX12" fmla="*/ 158750 w 324104"/>
              <a:gd name="connsiteY12" fmla="*/ 81915 h 90297"/>
              <a:gd name="connsiteX13" fmla="*/ 151638 w 324104"/>
              <a:gd name="connsiteY13" fmla="*/ 83947 h 90297"/>
              <a:gd name="connsiteX14" fmla="*/ 6350 w 324104"/>
              <a:gd name="connsiteY14" fmla="*/ 83947 h 90297"/>
              <a:gd name="connsiteX15" fmla="*/ 6350 w 324104"/>
              <a:gd name="connsiteY15" fmla="*/ 60452 h 90297"/>
              <a:gd name="connsiteX16" fmla="*/ 72008 w 324104"/>
              <a:gd name="connsiteY16" fmla="*/ 60452 h 90297"/>
              <a:gd name="connsiteX17" fmla="*/ 72008 w 324104"/>
              <a:gd name="connsiteY17" fmla="*/ 31623 h 90297"/>
              <a:gd name="connsiteX18" fmla="*/ 82422 w 324104"/>
              <a:gd name="connsiteY18" fmla="*/ 31369 h 90297"/>
              <a:gd name="connsiteX19" fmla="*/ 90170 w 324104"/>
              <a:gd name="connsiteY19" fmla="*/ 32766 h 90297"/>
              <a:gd name="connsiteX20" fmla="*/ 98043 w 324104"/>
              <a:gd name="connsiteY20" fmla="*/ 37973 h 90297"/>
              <a:gd name="connsiteX21" fmla="*/ 100965 w 324104"/>
              <a:gd name="connsiteY21" fmla="*/ 46101 h 90297"/>
              <a:gd name="connsiteX22" fmla="*/ 100965 w 324104"/>
              <a:gd name="connsiteY22" fmla="*/ 60452 h 90297"/>
              <a:gd name="connsiteX23" fmla="*/ 158750 w 324104"/>
              <a:gd name="connsiteY23" fmla="*/ 60452 h 90297"/>
              <a:gd name="connsiteX24" fmla="*/ 165354 w 324104"/>
              <a:gd name="connsiteY24" fmla="*/ 60452 h 90297"/>
              <a:gd name="connsiteX25" fmla="*/ 211455 w 324104"/>
              <a:gd name="connsiteY25" fmla="*/ 60452 h 90297"/>
              <a:gd name="connsiteX26" fmla="*/ 211455 w 324104"/>
              <a:gd name="connsiteY26" fmla="*/ 6730 h 90297"/>
              <a:gd name="connsiteX27" fmla="*/ 216916 w 324104"/>
              <a:gd name="connsiteY27" fmla="*/ 6350 h 902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Lst>
            <a:rect l="l" t="t" r="r" b="b"/>
            <a:pathLst>
              <a:path w="324104" h="90297">
                <a:moveTo>
                  <a:pt x="216916" y="6350"/>
                </a:moveTo>
                <a:cubicBezTo>
                  <a:pt x="218693" y="6350"/>
                  <a:pt x="220345" y="6350"/>
                  <a:pt x="221868" y="6477"/>
                </a:cubicBezTo>
                <a:cubicBezTo>
                  <a:pt x="225043" y="6730"/>
                  <a:pt x="227583" y="7112"/>
                  <a:pt x="229743" y="7874"/>
                </a:cubicBezTo>
                <a:cubicBezTo>
                  <a:pt x="233045" y="9271"/>
                  <a:pt x="235585" y="10922"/>
                  <a:pt x="237490" y="13080"/>
                </a:cubicBezTo>
                <a:cubicBezTo>
                  <a:pt x="239395" y="15240"/>
                  <a:pt x="240410" y="17907"/>
                  <a:pt x="240410" y="21336"/>
                </a:cubicBezTo>
                <a:lnTo>
                  <a:pt x="240410" y="60452"/>
                </a:lnTo>
                <a:lnTo>
                  <a:pt x="317754" y="60452"/>
                </a:lnTo>
                <a:cubicBezTo>
                  <a:pt x="318008" y="63880"/>
                  <a:pt x="318008" y="66929"/>
                  <a:pt x="317754" y="69596"/>
                </a:cubicBezTo>
                <a:cubicBezTo>
                  <a:pt x="317627" y="72136"/>
                  <a:pt x="316991" y="74422"/>
                  <a:pt x="315848" y="76580"/>
                </a:cubicBezTo>
                <a:cubicBezTo>
                  <a:pt x="314959" y="78613"/>
                  <a:pt x="313563" y="80391"/>
                  <a:pt x="311531" y="81788"/>
                </a:cubicBezTo>
                <a:cubicBezTo>
                  <a:pt x="309371" y="83312"/>
                  <a:pt x="306958" y="83947"/>
                  <a:pt x="304038" y="83947"/>
                </a:cubicBezTo>
                <a:lnTo>
                  <a:pt x="158750" y="83947"/>
                </a:lnTo>
                <a:lnTo>
                  <a:pt x="158750" y="81915"/>
                </a:lnTo>
                <a:cubicBezTo>
                  <a:pt x="156845" y="83312"/>
                  <a:pt x="154431" y="83947"/>
                  <a:pt x="151638" y="83947"/>
                </a:cubicBezTo>
                <a:lnTo>
                  <a:pt x="6350" y="83947"/>
                </a:lnTo>
                <a:lnTo>
                  <a:pt x="6350" y="60452"/>
                </a:lnTo>
                <a:lnTo>
                  <a:pt x="72008" y="60452"/>
                </a:lnTo>
                <a:lnTo>
                  <a:pt x="72008" y="31623"/>
                </a:lnTo>
                <a:cubicBezTo>
                  <a:pt x="75818" y="31242"/>
                  <a:pt x="79247" y="31115"/>
                  <a:pt x="82422" y="31369"/>
                </a:cubicBezTo>
                <a:cubicBezTo>
                  <a:pt x="85597" y="31496"/>
                  <a:pt x="88138" y="32004"/>
                  <a:pt x="90170" y="32766"/>
                </a:cubicBezTo>
                <a:cubicBezTo>
                  <a:pt x="93471" y="34036"/>
                  <a:pt x="96139" y="35814"/>
                  <a:pt x="98043" y="37973"/>
                </a:cubicBezTo>
                <a:cubicBezTo>
                  <a:pt x="99948" y="40132"/>
                  <a:pt x="100965" y="42798"/>
                  <a:pt x="100965" y="46101"/>
                </a:cubicBezTo>
                <a:lnTo>
                  <a:pt x="100965" y="60452"/>
                </a:lnTo>
                <a:lnTo>
                  <a:pt x="158750" y="60452"/>
                </a:lnTo>
                <a:lnTo>
                  <a:pt x="165354" y="60452"/>
                </a:lnTo>
                <a:lnTo>
                  <a:pt x="211455" y="60452"/>
                </a:lnTo>
                <a:lnTo>
                  <a:pt x="211455" y="6730"/>
                </a:lnTo>
                <a:cubicBezTo>
                  <a:pt x="213359" y="6604"/>
                  <a:pt x="215265" y="6477"/>
                  <a:pt x="216916"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394704" y="1700021"/>
            <a:ext cx="171703" cy="90297"/>
          </a:xfrm>
          <a:custGeom>
            <a:avLst/>
            <a:gdLst>
              <a:gd name="connsiteX0" fmla="*/ 44069 w 171703"/>
              <a:gd name="connsiteY0" fmla="*/ 6350 h 90297"/>
              <a:gd name="connsiteX1" fmla="*/ 49021 w 171703"/>
              <a:gd name="connsiteY1" fmla="*/ 6477 h 90297"/>
              <a:gd name="connsiteX2" fmla="*/ 56769 w 171703"/>
              <a:gd name="connsiteY2" fmla="*/ 7874 h 90297"/>
              <a:gd name="connsiteX3" fmla="*/ 64643 w 171703"/>
              <a:gd name="connsiteY3" fmla="*/ 13080 h 90297"/>
              <a:gd name="connsiteX4" fmla="*/ 67564 w 171703"/>
              <a:gd name="connsiteY4" fmla="*/ 21336 h 90297"/>
              <a:gd name="connsiteX5" fmla="*/ 67564 w 171703"/>
              <a:gd name="connsiteY5" fmla="*/ 60452 h 90297"/>
              <a:gd name="connsiteX6" fmla="*/ 82296 w 171703"/>
              <a:gd name="connsiteY6" fmla="*/ 60452 h 90297"/>
              <a:gd name="connsiteX7" fmla="*/ 82296 w 171703"/>
              <a:gd name="connsiteY7" fmla="*/ 6730 h 90297"/>
              <a:gd name="connsiteX8" fmla="*/ 92709 w 171703"/>
              <a:gd name="connsiteY8" fmla="*/ 6477 h 90297"/>
              <a:gd name="connsiteX9" fmla="*/ 100584 w 171703"/>
              <a:gd name="connsiteY9" fmla="*/ 7874 h 90297"/>
              <a:gd name="connsiteX10" fmla="*/ 108330 w 171703"/>
              <a:gd name="connsiteY10" fmla="*/ 13080 h 90297"/>
              <a:gd name="connsiteX11" fmla="*/ 111252 w 171703"/>
              <a:gd name="connsiteY11" fmla="*/ 21336 h 90297"/>
              <a:gd name="connsiteX12" fmla="*/ 111252 w 171703"/>
              <a:gd name="connsiteY12" fmla="*/ 60452 h 90297"/>
              <a:gd name="connsiteX13" fmla="*/ 165353 w 171703"/>
              <a:gd name="connsiteY13" fmla="*/ 60452 h 90297"/>
              <a:gd name="connsiteX14" fmla="*/ 165353 w 171703"/>
              <a:gd name="connsiteY14" fmla="*/ 69596 h 90297"/>
              <a:gd name="connsiteX15" fmla="*/ 163449 w 171703"/>
              <a:gd name="connsiteY15" fmla="*/ 76580 h 90297"/>
              <a:gd name="connsiteX16" fmla="*/ 159130 w 171703"/>
              <a:gd name="connsiteY16" fmla="*/ 81788 h 90297"/>
              <a:gd name="connsiteX17" fmla="*/ 151638 w 171703"/>
              <a:gd name="connsiteY17" fmla="*/ 83947 h 90297"/>
              <a:gd name="connsiteX18" fmla="*/ 6350 w 171703"/>
              <a:gd name="connsiteY18" fmla="*/ 83947 h 90297"/>
              <a:gd name="connsiteX19" fmla="*/ 6350 w 171703"/>
              <a:gd name="connsiteY19" fmla="*/ 60452 h 90297"/>
              <a:gd name="connsiteX20" fmla="*/ 38608 w 171703"/>
              <a:gd name="connsiteY20" fmla="*/ 60452 h 90297"/>
              <a:gd name="connsiteX21" fmla="*/ 38608 w 171703"/>
              <a:gd name="connsiteY21" fmla="*/ 6730 h 90297"/>
              <a:gd name="connsiteX22" fmla="*/ 44069 w 171703"/>
              <a:gd name="connsiteY22" fmla="*/ 6350 h 902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Lst>
            <a:rect l="l" t="t" r="r" b="b"/>
            <a:pathLst>
              <a:path w="171703" h="90297">
                <a:moveTo>
                  <a:pt x="44069" y="6350"/>
                </a:moveTo>
                <a:cubicBezTo>
                  <a:pt x="45847" y="6350"/>
                  <a:pt x="47498" y="6350"/>
                  <a:pt x="49021" y="6477"/>
                </a:cubicBezTo>
                <a:cubicBezTo>
                  <a:pt x="52197" y="6730"/>
                  <a:pt x="54736" y="7112"/>
                  <a:pt x="56769" y="7874"/>
                </a:cubicBezTo>
                <a:cubicBezTo>
                  <a:pt x="60071" y="9271"/>
                  <a:pt x="62738" y="10922"/>
                  <a:pt x="64643" y="13080"/>
                </a:cubicBezTo>
                <a:cubicBezTo>
                  <a:pt x="66548" y="15240"/>
                  <a:pt x="67564" y="17907"/>
                  <a:pt x="67564" y="21336"/>
                </a:cubicBezTo>
                <a:lnTo>
                  <a:pt x="67564" y="60452"/>
                </a:lnTo>
                <a:lnTo>
                  <a:pt x="82296" y="60452"/>
                </a:lnTo>
                <a:lnTo>
                  <a:pt x="82296" y="6730"/>
                </a:lnTo>
                <a:cubicBezTo>
                  <a:pt x="86105" y="6350"/>
                  <a:pt x="89661" y="6223"/>
                  <a:pt x="92709" y="6477"/>
                </a:cubicBezTo>
                <a:cubicBezTo>
                  <a:pt x="95885" y="6730"/>
                  <a:pt x="98425" y="7112"/>
                  <a:pt x="100584" y="7874"/>
                </a:cubicBezTo>
                <a:cubicBezTo>
                  <a:pt x="103886" y="9271"/>
                  <a:pt x="106426" y="10922"/>
                  <a:pt x="108330" y="13080"/>
                </a:cubicBezTo>
                <a:cubicBezTo>
                  <a:pt x="110363" y="15240"/>
                  <a:pt x="111252" y="17907"/>
                  <a:pt x="111252" y="21336"/>
                </a:cubicBezTo>
                <a:lnTo>
                  <a:pt x="111252" y="60452"/>
                </a:lnTo>
                <a:lnTo>
                  <a:pt x="165353" y="60452"/>
                </a:lnTo>
                <a:cubicBezTo>
                  <a:pt x="165608" y="63880"/>
                  <a:pt x="165608" y="66929"/>
                  <a:pt x="165353" y="69596"/>
                </a:cubicBezTo>
                <a:cubicBezTo>
                  <a:pt x="165227" y="72136"/>
                  <a:pt x="164592" y="74422"/>
                  <a:pt x="163449" y="76580"/>
                </a:cubicBezTo>
                <a:cubicBezTo>
                  <a:pt x="162560" y="78613"/>
                  <a:pt x="161163" y="80391"/>
                  <a:pt x="159130" y="81788"/>
                </a:cubicBezTo>
                <a:cubicBezTo>
                  <a:pt x="156972" y="83312"/>
                  <a:pt x="154559" y="83947"/>
                  <a:pt x="151638" y="83947"/>
                </a:cubicBezTo>
                <a:lnTo>
                  <a:pt x="6350" y="83947"/>
                </a:lnTo>
                <a:lnTo>
                  <a:pt x="6350" y="60452"/>
                </a:lnTo>
                <a:lnTo>
                  <a:pt x="38608" y="60452"/>
                </a:lnTo>
                <a:lnTo>
                  <a:pt x="38608" y="6730"/>
                </a:lnTo>
                <a:cubicBezTo>
                  <a:pt x="40513" y="6604"/>
                  <a:pt x="42290" y="6477"/>
                  <a:pt x="44069"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7055739" y="1685163"/>
            <a:ext cx="78232" cy="26923"/>
          </a:xfrm>
          <a:custGeom>
            <a:avLst/>
            <a:gdLst>
              <a:gd name="connsiteX0" fmla="*/ 6350 w 78232"/>
              <a:gd name="connsiteY0" fmla="*/ 6350 h 26923"/>
              <a:gd name="connsiteX1" fmla="*/ 6350 w 78232"/>
              <a:gd name="connsiteY1" fmla="*/ 20573 h 26923"/>
              <a:gd name="connsiteX2" fmla="*/ 71882 w 78232"/>
              <a:gd name="connsiteY2" fmla="*/ 20573 h 26923"/>
              <a:gd name="connsiteX3" fmla="*/ 71882 w 78232"/>
              <a:gd name="connsiteY3" fmla="*/ 6350 h 26923"/>
              <a:gd name="connsiteX4" fmla="*/ 6350 w 78232"/>
              <a:gd name="connsiteY4" fmla="*/ 6350 h 2692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8232" h="26923">
                <a:moveTo>
                  <a:pt x="6350" y="6350"/>
                </a:moveTo>
                <a:lnTo>
                  <a:pt x="6350" y="20573"/>
                </a:lnTo>
                <a:lnTo>
                  <a:pt x="71882" y="20573"/>
                </a:lnTo>
                <a:lnTo>
                  <a:pt x="71882" y="635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7468107" y="1670177"/>
            <a:ext cx="122046" cy="67436"/>
          </a:xfrm>
          <a:custGeom>
            <a:avLst/>
            <a:gdLst>
              <a:gd name="connsiteX0" fmla="*/ 41021 w 122046"/>
              <a:gd name="connsiteY0" fmla="*/ 6350 h 67436"/>
              <a:gd name="connsiteX1" fmla="*/ 45973 w 122046"/>
              <a:gd name="connsiteY1" fmla="*/ 6477 h 67436"/>
              <a:gd name="connsiteX2" fmla="*/ 53848 w 122046"/>
              <a:gd name="connsiteY2" fmla="*/ 8001 h 67436"/>
              <a:gd name="connsiteX3" fmla="*/ 61595 w 122046"/>
              <a:gd name="connsiteY3" fmla="*/ 13080 h 67436"/>
              <a:gd name="connsiteX4" fmla="*/ 64516 w 122046"/>
              <a:gd name="connsiteY4" fmla="*/ 21335 h 67436"/>
              <a:gd name="connsiteX5" fmla="*/ 64516 w 122046"/>
              <a:gd name="connsiteY5" fmla="*/ 37591 h 67436"/>
              <a:gd name="connsiteX6" fmla="*/ 115696 w 122046"/>
              <a:gd name="connsiteY6" fmla="*/ 37591 h 67436"/>
              <a:gd name="connsiteX7" fmla="*/ 115696 w 122046"/>
              <a:gd name="connsiteY7" fmla="*/ 46735 h 67436"/>
              <a:gd name="connsiteX8" fmla="*/ 113665 w 122046"/>
              <a:gd name="connsiteY8" fmla="*/ 53720 h 67436"/>
              <a:gd name="connsiteX9" fmla="*/ 109346 w 122046"/>
              <a:gd name="connsiteY9" fmla="*/ 58928 h 67436"/>
              <a:gd name="connsiteX10" fmla="*/ 101854 w 122046"/>
              <a:gd name="connsiteY10" fmla="*/ 61086 h 67436"/>
              <a:gd name="connsiteX11" fmla="*/ 6350 w 122046"/>
              <a:gd name="connsiteY11" fmla="*/ 61086 h 67436"/>
              <a:gd name="connsiteX12" fmla="*/ 6350 w 122046"/>
              <a:gd name="connsiteY12" fmla="*/ 37591 h 67436"/>
              <a:gd name="connsiteX13" fmla="*/ 35559 w 122046"/>
              <a:gd name="connsiteY13" fmla="*/ 37591 h 67436"/>
              <a:gd name="connsiteX14" fmla="*/ 35559 w 122046"/>
              <a:gd name="connsiteY14" fmla="*/ 6730 h 67436"/>
              <a:gd name="connsiteX15" fmla="*/ 41021 w 122046"/>
              <a:gd name="connsiteY15" fmla="*/ 6350 h 6743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22046" h="67436">
                <a:moveTo>
                  <a:pt x="41021" y="6350"/>
                </a:moveTo>
                <a:cubicBezTo>
                  <a:pt x="42799" y="6350"/>
                  <a:pt x="44450" y="6350"/>
                  <a:pt x="45973" y="6477"/>
                </a:cubicBezTo>
                <a:cubicBezTo>
                  <a:pt x="49149" y="6730"/>
                  <a:pt x="51689" y="7239"/>
                  <a:pt x="53848" y="8001"/>
                </a:cubicBezTo>
                <a:cubicBezTo>
                  <a:pt x="57150" y="9270"/>
                  <a:pt x="59690" y="10921"/>
                  <a:pt x="61595" y="13080"/>
                </a:cubicBezTo>
                <a:cubicBezTo>
                  <a:pt x="63500" y="15239"/>
                  <a:pt x="64516" y="18033"/>
                  <a:pt x="64516" y="21335"/>
                </a:cubicBezTo>
                <a:lnTo>
                  <a:pt x="64516" y="37591"/>
                </a:lnTo>
                <a:lnTo>
                  <a:pt x="115696" y="37591"/>
                </a:lnTo>
                <a:cubicBezTo>
                  <a:pt x="115823" y="41147"/>
                  <a:pt x="115823" y="44069"/>
                  <a:pt x="115696" y="46735"/>
                </a:cubicBezTo>
                <a:cubicBezTo>
                  <a:pt x="115443" y="49275"/>
                  <a:pt x="114808" y="51561"/>
                  <a:pt x="113665" y="53720"/>
                </a:cubicBezTo>
                <a:cubicBezTo>
                  <a:pt x="112776" y="55879"/>
                  <a:pt x="111379" y="57530"/>
                  <a:pt x="109346" y="58928"/>
                </a:cubicBezTo>
                <a:cubicBezTo>
                  <a:pt x="107315" y="60451"/>
                  <a:pt x="104775" y="61086"/>
                  <a:pt x="101854" y="61086"/>
                </a:cubicBezTo>
                <a:lnTo>
                  <a:pt x="6350" y="61086"/>
                </a:lnTo>
                <a:lnTo>
                  <a:pt x="6350" y="37591"/>
                </a:lnTo>
                <a:lnTo>
                  <a:pt x="35559" y="37591"/>
                </a:lnTo>
                <a:lnTo>
                  <a:pt x="35559" y="6730"/>
                </a:lnTo>
                <a:cubicBezTo>
                  <a:pt x="37465" y="6603"/>
                  <a:pt x="39369" y="6477"/>
                  <a:pt x="41021"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735444" y="1663319"/>
            <a:ext cx="52451" cy="79375"/>
          </a:xfrm>
          <a:custGeom>
            <a:avLst/>
            <a:gdLst>
              <a:gd name="connsiteX0" fmla="*/ 26289 w 52451"/>
              <a:gd name="connsiteY0" fmla="*/ 6350 h 79375"/>
              <a:gd name="connsiteX1" fmla="*/ 12192 w 52451"/>
              <a:gd name="connsiteY1" fmla="*/ 15494 h 79375"/>
              <a:gd name="connsiteX2" fmla="*/ 6350 w 52451"/>
              <a:gd name="connsiteY2" fmla="*/ 39116 h 79375"/>
              <a:gd name="connsiteX3" fmla="*/ 12192 w 52451"/>
              <a:gd name="connsiteY3" fmla="*/ 62865 h 79375"/>
              <a:gd name="connsiteX4" fmla="*/ 27305 w 52451"/>
              <a:gd name="connsiteY4" fmla="*/ 73025 h 79375"/>
              <a:gd name="connsiteX5" fmla="*/ 28321 w 52451"/>
              <a:gd name="connsiteY5" fmla="*/ 72009 h 79375"/>
              <a:gd name="connsiteX6" fmla="*/ 40132 w 52451"/>
              <a:gd name="connsiteY6" fmla="*/ 62865 h 79375"/>
              <a:gd name="connsiteX7" fmla="*/ 46101 w 52451"/>
              <a:gd name="connsiteY7" fmla="*/ 39116 h 79375"/>
              <a:gd name="connsiteX8" fmla="*/ 40132 w 52451"/>
              <a:gd name="connsiteY8" fmla="*/ 15494 h 79375"/>
              <a:gd name="connsiteX9" fmla="*/ 26289 w 52451"/>
              <a:gd name="connsiteY9" fmla="*/ 6350 h 7937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52451" h="79375">
                <a:moveTo>
                  <a:pt x="26289" y="6350"/>
                </a:moveTo>
                <a:cubicBezTo>
                  <a:pt x="20701" y="6350"/>
                  <a:pt x="16002" y="9397"/>
                  <a:pt x="12192" y="15494"/>
                </a:cubicBezTo>
                <a:cubicBezTo>
                  <a:pt x="8382" y="21463"/>
                  <a:pt x="6350" y="29336"/>
                  <a:pt x="6350" y="39116"/>
                </a:cubicBezTo>
                <a:cubicBezTo>
                  <a:pt x="6350" y="48895"/>
                  <a:pt x="8382" y="56769"/>
                  <a:pt x="12192" y="62865"/>
                </a:cubicBezTo>
                <a:cubicBezTo>
                  <a:pt x="16129" y="68960"/>
                  <a:pt x="21082" y="72390"/>
                  <a:pt x="27305" y="73025"/>
                </a:cubicBezTo>
                <a:lnTo>
                  <a:pt x="28321" y="72009"/>
                </a:lnTo>
                <a:cubicBezTo>
                  <a:pt x="32258" y="72009"/>
                  <a:pt x="36195" y="68960"/>
                  <a:pt x="40132" y="62865"/>
                </a:cubicBezTo>
                <a:cubicBezTo>
                  <a:pt x="44069" y="56769"/>
                  <a:pt x="46101" y="48895"/>
                  <a:pt x="46101" y="39116"/>
                </a:cubicBezTo>
                <a:cubicBezTo>
                  <a:pt x="46101" y="29463"/>
                  <a:pt x="44069" y="21590"/>
                  <a:pt x="40132" y="15494"/>
                </a:cubicBezTo>
                <a:cubicBezTo>
                  <a:pt x="36195" y="9397"/>
                  <a:pt x="31622" y="6350"/>
                  <a:pt x="26289"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6604381" y="1649349"/>
            <a:ext cx="60452" cy="40640"/>
          </a:xfrm>
          <a:custGeom>
            <a:avLst/>
            <a:gdLst>
              <a:gd name="connsiteX0" fmla="*/ 30226 w 60452"/>
              <a:gd name="connsiteY0" fmla="*/ 6350 h 40640"/>
              <a:gd name="connsiteX1" fmla="*/ 13207 w 60452"/>
              <a:gd name="connsiteY1" fmla="*/ 10287 h 40640"/>
              <a:gd name="connsiteX2" fmla="*/ 6350 w 60452"/>
              <a:gd name="connsiteY2" fmla="*/ 20320 h 40640"/>
              <a:gd name="connsiteX3" fmla="*/ 13207 w 60452"/>
              <a:gd name="connsiteY3" fmla="*/ 30352 h 40640"/>
              <a:gd name="connsiteX4" fmla="*/ 30226 w 60452"/>
              <a:gd name="connsiteY4" fmla="*/ 34290 h 40640"/>
              <a:gd name="connsiteX5" fmla="*/ 47243 w 60452"/>
              <a:gd name="connsiteY5" fmla="*/ 30352 h 40640"/>
              <a:gd name="connsiteX6" fmla="*/ 54102 w 60452"/>
              <a:gd name="connsiteY6" fmla="*/ 20320 h 40640"/>
              <a:gd name="connsiteX7" fmla="*/ 47243 w 60452"/>
              <a:gd name="connsiteY7" fmla="*/ 10287 h 40640"/>
              <a:gd name="connsiteX8" fmla="*/ 30226 w 60452"/>
              <a:gd name="connsiteY8" fmla="*/ 6350 h 4064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0452" h="40640">
                <a:moveTo>
                  <a:pt x="30226" y="6350"/>
                </a:moveTo>
                <a:cubicBezTo>
                  <a:pt x="23494" y="6350"/>
                  <a:pt x="17780" y="7747"/>
                  <a:pt x="13207" y="10287"/>
                </a:cubicBezTo>
                <a:cubicBezTo>
                  <a:pt x="8635" y="12953"/>
                  <a:pt x="6350" y="16256"/>
                  <a:pt x="6350" y="20320"/>
                </a:cubicBezTo>
                <a:cubicBezTo>
                  <a:pt x="6350" y="24383"/>
                  <a:pt x="8635" y="27813"/>
                  <a:pt x="13207" y="30352"/>
                </a:cubicBezTo>
                <a:cubicBezTo>
                  <a:pt x="17780" y="33020"/>
                  <a:pt x="23494" y="34290"/>
                  <a:pt x="30226" y="34290"/>
                </a:cubicBezTo>
                <a:cubicBezTo>
                  <a:pt x="36956" y="34290"/>
                  <a:pt x="42671" y="33020"/>
                  <a:pt x="47243" y="30352"/>
                </a:cubicBezTo>
                <a:cubicBezTo>
                  <a:pt x="51815" y="27686"/>
                  <a:pt x="54102" y="24383"/>
                  <a:pt x="54102" y="20320"/>
                </a:cubicBezTo>
                <a:cubicBezTo>
                  <a:pt x="54102" y="16256"/>
                  <a:pt x="51815" y="12953"/>
                  <a:pt x="47243" y="10287"/>
                </a:cubicBezTo>
                <a:cubicBezTo>
                  <a:pt x="42671" y="7747"/>
                  <a:pt x="36956" y="6350"/>
                  <a:pt x="30226"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7179183" y="1640586"/>
            <a:ext cx="134111" cy="110997"/>
          </a:xfrm>
          <a:custGeom>
            <a:avLst/>
            <a:gdLst>
              <a:gd name="connsiteX0" fmla="*/ 6350 w 134111"/>
              <a:gd name="connsiteY0" fmla="*/ 6350 h 110997"/>
              <a:gd name="connsiteX1" fmla="*/ 127761 w 134111"/>
              <a:gd name="connsiteY1" fmla="*/ 6350 h 110997"/>
              <a:gd name="connsiteX2" fmla="*/ 127761 w 134111"/>
              <a:gd name="connsiteY2" fmla="*/ 45084 h 110997"/>
              <a:gd name="connsiteX3" fmla="*/ 125221 w 134111"/>
              <a:gd name="connsiteY3" fmla="*/ 78358 h 110997"/>
              <a:gd name="connsiteX4" fmla="*/ 118743 w 134111"/>
              <a:gd name="connsiteY4" fmla="*/ 104647 h 110997"/>
              <a:gd name="connsiteX5" fmla="*/ 91058 w 134111"/>
              <a:gd name="connsiteY5" fmla="*/ 104647 h 110997"/>
              <a:gd name="connsiteX6" fmla="*/ 94995 w 134111"/>
              <a:gd name="connsiteY6" fmla="*/ 85978 h 110997"/>
              <a:gd name="connsiteX7" fmla="*/ 97281 w 134111"/>
              <a:gd name="connsiteY7" fmla="*/ 69850 h 110997"/>
              <a:gd name="connsiteX8" fmla="*/ 98297 w 134111"/>
              <a:gd name="connsiteY8" fmla="*/ 54990 h 110997"/>
              <a:gd name="connsiteX9" fmla="*/ 98805 w 134111"/>
              <a:gd name="connsiteY9" fmla="*/ 43433 h 110997"/>
              <a:gd name="connsiteX10" fmla="*/ 98805 w 134111"/>
              <a:gd name="connsiteY10" fmla="*/ 29844 h 110997"/>
              <a:gd name="connsiteX11" fmla="*/ 6350 w 134111"/>
              <a:gd name="connsiteY11" fmla="*/ 29844 h 110997"/>
              <a:gd name="connsiteX12" fmla="*/ 6350 w 134111"/>
              <a:gd name="connsiteY12" fmla="*/ 6350 h 110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134111" h="110997">
                <a:moveTo>
                  <a:pt x="6350" y="6350"/>
                </a:moveTo>
                <a:lnTo>
                  <a:pt x="127761" y="6350"/>
                </a:lnTo>
                <a:lnTo>
                  <a:pt x="127761" y="45084"/>
                </a:lnTo>
                <a:cubicBezTo>
                  <a:pt x="127761" y="56895"/>
                  <a:pt x="126872" y="67944"/>
                  <a:pt x="125221" y="78358"/>
                </a:cubicBezTo>
                <a:cubicBezTo>
                  <a:pt x="123570" y="88772"/>
                  <a:pt x="121411" y="97535"/>
                  <a:pt x="118743" y="104647"/>
                </a:cubicBezTo>
                <a:lnTo>
                  <a:pt x="91058" y="104647"/>
                </a:lnTo>
                <a:cubicBezTo>
                  <a:pt x="92709" y="97916"/>
                  <a:pt x="93979" y="91693"/>
                  <a:pt x="94995" y="85978"/>
                </a:cubicBezTo>
                <a:cubicBezTo>
                  <a:pt x="96011" y="80263"/>
                  <a:pt x="96773" y="74929"/>
                  <a:pt x="97281" y="69850"/>
                </a:cubicBezTo>
                <a:cubicBezTo>
                  <a:pt x="97790" y="64388"/>
                  <a:pt x="98170" y="59435"/>
                  <a:pt x="98297" y="54990"/>
                </a:cubicBezTo>
                <a:cubicBezTo>
                  <a:pt x="98551" y="50545"/>
                  <a:pt x="98678" y="46608"/>
                  <a:pt x="98805" y="43433"/>
                </a:cubicBezTo>
                <a:lnTo>
                  <a:pt x="98805" y="29844"/>
                </a:lnTo>
                <a:lnTo>
                  <a:pt x="6350" y="29844"/>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6548627" y="1640586"/>
            <a:ext cx="268097" cy="164591"/>
          </a:xfrm>
          <a:custGeom>
            <a:avLst/>
            <a:gdLst>
              <a:gd name="connsiteX0" fmla="*/ 215138 w 268097"/>
              <a:gd name="connsiteY0" fmla="*/ 6350 h 164591"/>
              <a:gd name="connsiteX1" fmla="*/ 232410 w 268097"/>
              <a:gd name="connsiteY1" fmla="*/ 10540 h 164591"/>
              <a:gd name="connsiteX2" fmla="*/ 248031 w 268097"/>
              <a:gd name="connsiteY2" fmla="*/ 22478 h 164591"/>
              <a:gd name="connsiteX3" fmla="*/ 258064 w 268097"/>
              <a:gd name="connsiteY3" fmla="*/ 39877 h 164591"/>
              <a:gd name="connsiteX4" fmla="*/ 261747 w 268097"/>
              <a:gd name="connsiteY4" fmla="*/ 61848 h 164591"/>
              <a:gd name="connsiteX5" fmla="*/ 258064 w 268097"/>
              <a:gd name="connsiteY5" fmla="*/ 84073 h 164591"/>
              <a:gd name="connsiteX6" fmla="*/ 247904 w 268097"/>
              <a:gd name="connsiteY6" fmla="*/ 101600 h 164591"/>
              <a:gd name="connsiteX7" fmla="*/ 232410 w 268097"/>
              <a:gd name="connsiteY7" fmla="*/ 113410 h 164591"/>
              <a:gd name="connsiteX8" fmla="*/ 213107 w 268097"/>
              <a:gd name="connsiteY8" fmla="*/ 117601 h 164591"/>
              <a:gd name="connsiteX9" fmla="*/ 193421 w 268097"/>
              <a:gd name="connsiteY9" fmla="*/ 113410 h 164591"/>
              <a:gd name="connsiteX10" fmla="*/ 178054 w 268097"/>
              <a:gd name="connsiteY10" fmla="*/ 101600 h 164591"/>
              <a:gd name="connsiteX11" fmla="*/ 167894 w 268097"/>
              <a:gd name="connsiteY11" fmla="*/ 84073 h 164591"/>
              <a:gd name="connsiteX12" fmla="*/ 165481 w 268097"/>
              <a:gd name="connsiteY12" fmla="*/ 74675 h 164591"/>
              <a:gd name="connsiteX13" fmla="*/ 165354 w 268097"/>
              <a:gd name="connsiteY13" fmla="*/ 75691 h 164591"/>
              <a:gd name="connsiteX14" fmla="*/ 163449 w 268097"/>
              <a:gd name="connsiteY14" fmla="*/ 82803 h 164591"/>
              <a:gd name="connsiteX15" fmla="*/ 159131 w 268097"/>
              <a:gd name="connsiteY15" fmla="*/ 88010 h 164591"/>
              <a:gd name="connsiteX16" fmla="*/ 151638 w 268097"/>
              <a:gd name="connsiteY16" fmla="*/ 90042 h 164591"/>
              <a:gd name="connsiteX17" fmla="*/ 128778 w 268097"/>
              <a:gd name="connsiteY17" fmla="*/ 90042 h 164591"/>
              <a:gd name="connsiteX18" fmla="*/ 128778 w 268097"/>
              <a:gd name="connsiteY18" fmla="*/ 99821 h 164591"/>
              <a:gd name="connsiteX19" fmla="*/ 147701 w 268097"/>
              <a:gd name="connsiteY19" fmla="*/ 99821 h 164591"/>
              <a:gd name="connsiteX20" fmla="*/ 147701 w 268097"/>
              <a:gd name="connsiteY20" fmla="*/ 158241 h 164591"/>
              <a:gd name="connsiteX21" fmla="*/ 118746 w 268097"/>
              <a:gd name="connsiteY21" fmla="*/ 158241 h 164591"/>
              <a:gd name="connsiteX22" fmla="*/ 118746 w 268097"/>
              <a:gd name="connsiteY22" fmla="*/ 122554 h 164591"/>
              <a:gd name="connsiteX23" fmla="*/ 22352 w 268097"/>
              <a:gd name="connsiteY23" fmla="*/ 122554 h 164591"/>
              <a:gd name="connsiteX24" fmla="*/ 22352 w 268097"/>
              <a:gd name="connsiteY24" fmla="*/ 99821 h 164591"/>
              <a:gd name="connsiteX25" fmla="*/ 43180 w 268097"/>
              <a:gd name="connsiteY25" fmla="*/ 99821 h 164591"/>
              <a:gd name="connsiteX26" fmla="*/ 43180 w 268097"/>
              <a:gd name="connsiteY26" fmla="*/ 90042 h 164591"/>
              <a:gd name="connsiteX27" fmla="*/ 6350 w 268097"/>
              <a:gd name="connsiteY27" fmla="*/ 90042 h 164591"/>
              <a:gd name="connsiteX28" fmla="*/ 6350 w 268097"/>
              <a:gd name="connsiteY28" fmla="*/ 66547 h 164591"/>
              <a:gd name="connsiteX29" fmla="*/ 164465 w 268097"/>
              <a:gd name="connsiteY29" fmla="*/ 66547 h 164591"/>
              <a:gd name="connsiteX30" fmla="*/ 164338 w 268097"/>
              <a:gd name="connsiteY30" fmla="*/ 61848 h 164591"/>
              <a:gd name="connsiteX31" fmla="*/ 167894 w 268097"/>
              <a:gd name="connsiteY31" fmla="*/ 39877 h 164591"/>
              <a:gd name="connsiteX32" fmla="*/ 177927 w 268097"/>
              <a:gd name="connsiteY32" fmla="*/ 22478 h 164591"/>
              <a:gd name="connsiteX33" fmla="*/ 193421 w 268097"/>
              <a:gd name="connsiteY33" fmla="*/ 10540 h 164591"/>
              <a:gd name="connsiteX34" fmla="*/ 214122 w 268097"/>
              <a:gd name="connsiteY34" fmla="*/ 7238 h 164591"/>
              <a:gd name="connsiteX35" fmla="*/ 215138 w 268097"/>
              <a:gd name="connsiteY35" fmla="*/ 6350 h 1645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Lst>
            <a:rect l="l" t="t" r="r" b="b"/>
            <a:pathLst>
              <a:path w="268097" h="164591">
                <a:moveTo>
                  <a:pt x="215138" y="6350"/>
                </a:moveTo>
                <a:cubicBezTo>
                  <a:pt x="220599" y="6350"/>
                  <a:pt x="226442" y="7746"/>
                  <a:pt x="232410" y="10540"/>
                </a:cubicBezTo>
                <a:cubicBezTo>
                  <a:pt x="238380" y="13461"/>
                  <a:pt x="243586" y="17398"/>
                  <a:pt x="248031" y="22478"/>
                </a:cubicBezTo>
                <a:cubicBezTo>
                  <a:pt x="252222" y="27304"/>
                  <a:pt x="255651" y="33146"/>
                  <a:pt x="258064" y="39877"/>
                </a:cubicBezTo>
                <a:cubicBezTo>
                  <a:pt x="260604" y="46608"/>
                  <a:pt x="261747" y="53974"/>
                  <a:pt x="261747" y="61848"/>
                </a:cubicBezTo>
                <a:cubicBezTo>
                  <a:pt x="261747" y="69850"/>
                  <a:pt x="260604" y="77342"/>
                  <a:pt x="258064" y="84073"/>
                </a:cubicBezTo>
                <a:cubicBezTo>
                  <a:pt x="255651" y="90931"/>
                  <a:pt x="252222" y="96773"/>
                  <a:pt x="247904" y="101600"/>
                </a:cubicBezTo>
                <a:cubicBezTo>
                  <a:pt x="243459" y="106679"/>
                  <a:pt x="238380" y="110616"/>
                  <a:pt x="232410" y="113410"/>
                </a:cubicBezTo>
                <a:cubicBezTo>
                  <a:pt x="226442" y="116204"/>
                  <a:pt x="219964" y="117601"/>
                  <a:pt x="213107" y="117601"/>
                </a:cubicBezTo>
                <a:cubicBezTo>
                  <a:pt x="205994" y="117601"/>
                  <a:pt x="199390" y="116204"/>
                  <a:pt x="193421" y="113410"/>
                </a:cubicBezTo>
                <a:cubicBezTo>
                  <a:pt x="187580" y="110616"/>
                  <a:pt x="182372" y="106679"/>
                  <a:pt x="178054" y="101600"/>
                </a:cubicBezTo>
                <a:cubicBezTo>
                  <a:pt x="173609" y="96773"/>
                  <a:pt x="170307" y="90931"/>
                  <a:pt x="167894" y="84073"/>
                </a:cubicBezTo>
                <a:cubicBezTo>
                  <a:pt x="166878" y="81152"/>
                  <a:pt x="165989" y="77977"/>
                  <a:pt x="165481" y="74675"/>
                </a:cubicBezTo>
                <a:lnTo>
                  <a:pt x="165354" y="75691"/>
                </a:lnTo>
                <a:cubicBezTo>
                  <a:pt x="165227" y="78231"/>
                  <a:pt x="164592" y="80644"/>
                  <a:pt x="163449" y="82803"/>
                </a:cubicBezTo>
                <a:cubicBezTo>
                  <a:pt x="162560" y="84835"/>
                  <a:pt x="161163" y="86613"/>
                  <a:pt x="159131" y="88010"/>
                </a:cubicBezTo>
                <a:cubicBezTo>
                  <a:pt x="156972" y="89407"/>
                  <a:pt x="154559" y="90042"/>
                  <a:pt x="151638" y="90042"/>
                </a:cubicBezTo>
                <a:lnTo>
                  <a:pt x="128778" y="90042"/>
                </a:lnTo>
                <a:lnTo>
                  <a:pt x="128778" y="99821"/>
                </a:lnTo>
                <a:lnTo>
                  <a:pt x="147701" y="99821"/>
                </a:lnTo>
                <a:lnTo>
                  <a:pt x="147701" y="158241"/>
                </a:lnTo>
                <a:lnTo>
                  <a:pt x="118746" y="158241"/>
                </a:lnTo>
                <a:lnTo>
                  <a:pt x="118746" y="122554"/>
                </a:lnTo>
                <a:lnTo>
                  <a:pt x="22352" y="122554"/>
                </a:lnTo>
                <a:lnTo>
                  <a:pt x="22352" y="99821"/>
                </a:lnTo>
                <a:lnTo>
                  <a:pt x="43180" y="99821"/>
                </a:lnTo>
                <a:lnTo>
                  <a:pt x="43180" y="90042"/>
                </a:lnTo>
                <a:lnTo>
                  <a:pt x="6350" y="90042"/>
                </a:lnTo>
                <a:lnTo>
                  <a:pt x="6350" y="66547"/>
                </a:lnTo>
                <a:lnTo>
                  <a:pt x="164465" y="66547"/>
                </a:lnTo>
                <a:lnTo>
                  <a:pt x="164338" y="61848"/>
                </a:lnTo>
                <a:cubicBezTo>
                  <a:pt x="164338" y="53974"/>
                  <a:pt x="165481" y="46608"/>
                  <a:pt x="167894" y="39877"/>
                </a:cubicBezTo>
                <a:cubicBezTo>
                  <a:pt x="170180" y="33146"/>
                  <a:pt x="173609" y="27304"/>
                  <a:pt x="177927" y="22478"/>
                </a:cubicBezTo>
                <a:cubicBezTo>
                  <a:pt x="182246" y="17398"/>
                  <a:pt x="187452" y="13461"/>
                  <a:pt x="193421" y="10540"/>
                </a:cubicBezTo>
                <a:cubicBezTo>
                  <a:pt x="199390" y="7746"/>
                  <a:pt x="206375" y="6603"/>
                  <a:pt x="214122" y="7238"/>
                </a:cubicBezTo>
                <a:lnTo>
                  <a:pt x="215138"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6412611" y="1640586"/>
            <a:ext cx="136143" cy="110997"/>
          </a:xfrm>
          <a:custGeom>
            <a:avLst/>
            <a:gdLst>
              <a:gd name="connsiteX0" fmla="*/ 6350 w 136143"/>
              <a:gd name="connsiteY0" fmla="*/ 6350 h 110997"/>
              <a:gd name="connsiteX1" fmla="*/ 129793 w 136143"/>
              <a:gd name="connsiteY1" fmla="*/ 6350 h 110997"/>
              <a:gd name="connsiteX2" fmla="*/ 129793 w 136143"/>
              <a:gd name="connsiteY2" fmla="*/ 45084 h 110997"/>
              <a:gd name="connsiteX3" fmla="*/ 127381 w 136143"/>
              <a:gd name="connsiteY3" fmla="*/ 78358 h 110997"/>
              <a:gd name="connsiteX4" fmla="*/ 121158 w 136143"/>
              <a:gd name="connsiteY4" fmla="*/ 104647 h 110997"/>
              <a:gd name="connsiteX5" fmla="*/ 93472 w 136143"/>
              <a:gd name="connsiteY5" fmla="*/ 104647 h 110997"/>
              <a:gd name="connsiteX6" fmla="*/ 97282 w 136143"/>
              <a:gd name="connsiteY6" fmla="*/ 85978 h 110997"/>
              <a:gd name="connsiteX7" fmla="*/ 99441 w 136143"/>
              <a:gd name="connsiteY7" fmla="*/ 69722 h 110997"/>
              <a:gd name="connsiteX8" fmla="*/ 100330 w 136143"/>
              <a:gd name="connsiteY8" fmla="*/ 54990 h 110997"/>
              <a:gd name="connsiteX9" fmla="*/ 100838 w 136143"/>
              <a:gd name="connsiteY9" fmla="*/ 43433 h 110997"/>
              <a:gd name="connsiteX10" fmla="*/ 100838 w 136143"/>
              <a:gd name="connsiteY10" fmla="*/ 29844 h 110997"/>
              <a:gd name="connsiteX11" fmla="*/ 6350 w 136143"/>
              <a:gd name="connsiteY11" fmla="*/ 29844 h 110997"/>
              <a:gd name="connsiteX12" fmla="*/ 6350 w 136143"/>
              <a:gd name="connsiteY12" fmla="*/ 6350 h 110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136143" h="110997">
                <a:moveTo>
                  <a:pt x="6350" y="6350"/>
                </a:moveTo>
                <a:lnTo>
                  <a:pt x="129793" y="6350"/>
                </a:lnTo>
                <a:lnTo>
                  <a:pt x="129793" y="45084"/>
                </a:lnTo>
                <a:cubicBezTo>
                  <a:pt x="129793" y="56895"/>
                  <a:pt x="128905" y="67944"/>
                  <a:pt x="127381" y="78358"/>
                </a:cubicBezTo>
                <a:cubicBezTo>
                  <a:pt x="125856" y="88772"/>
                  <a:pt x="123825" y="97535"/>
                  <a:pt x="121158" y="104647"/>
                </a:cubicBezTo>
                <a:lnTo>
                  <a:pt x="93472" y="104647"/>
                </a:lnTo>
                <a:cubicBezTo>
                  <a:pt x="95123" y="97916"/>
                  <a:pt x="96393" y="91693"/>
                  <a:pt x="97282" y="85978"/>
                </a:cubicBezTo>
                <a:cubicBezTo>
                  <a:pt x="98170" y="80263"/>
                  <a:pt x="98933" y="74802"/>
                  <a:pt x="99441" y="69722"/>
                </a:cubicBezTo>
                <a:cubicBezTo>
                  <a:pt x="99822" y="64388"/>
                  <a:pt x="100203" y="59562"/>
                  <a:pt x="100330" y="54990"/>
                </a:cubicBezTo>
                <a:cubicBezTo>
                  <a:pt x="100583" y="50545"/>
                  <a:pt x="100710" y="46608"/>
                  <a:pt x="100838" y="43433"/>
                </a:cubicBezTo>
                <a:lnTo>
                  <a:pt x="100838" y="29844"/>
                </a:lnTo>
                <a:lnTo>
                  <a:pt x="6350" y="29844"/>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7311771" y="1639443"/>
            <a:ext cx="122046" cy="128016"/>
          </a:xfrm>
          <a:custGeom>
            <a:avLst/>
            <a:gdLst>
              <a:gd name="connsiteX0" fmla="*/ 50672 w 122046"/>
              <a:gd name="connsiteY0" fmla="*/ 6350 h 128016"/>
              <a:gd name="connsiteX1" fmla="*/ 55879 w 122046"/>
              <a:gd name="connsiteY1" fmla="*/ 6350 h 128016"/>
              <a:gd name="connsiteX2" fmla="*/ 65023 w 122046"/>
              <a:gd name="connsiteY2" fmla="*/ 8127 h 128016"/>
              <a:gd name="connsiteX3" fmla="*/ 72770 w 122046"/>
              <a:gd name="connsiteY3" fmla="*/ 12954 h 128016"/>
              <a:gd name="connsiteX4" fmla="*/ 75945 w 122046"/>
              <a:gd name="connsiteY4" fmla="*/ 21208 h 128016"/>
              <a:gd name="connsiteX5" fmla="*/ 75945 w 122046"/>
              <a:gd name="connsiteY5" fmla="*/ 25146 h 128016"/>
              <a:gd name="connsiteX6" fmla="*/ 74802 w 122046"/>
              <a:gd name="connsiteY6" fmla="*/ 40385 h 128016"/>
              <a:gd name="connsiteX7" fmla="*/ 72263 w 122046"/>
              <a:gd name="connsiteY7" fmla="*/ 52704 h 128016"/>
              <a:gd name="connsiteX8" fmla="*/ 84454 w 122046"/>
              <a:gd name="connsiteY8" fmla="*/ 71882 h 128016"/>
              <a:gd name="connsiteX9" fmla="*/ 97790 w 122046"/>
              <a:gd name="connsiteY9" fmla="*/ 87122 h 128016"/>
              <a:gd name="connsiteX10" fmla="*/ 108965 w 122046"/>
              <a:gd name="connsiteY10" fmla="*/ 97282 h 128016"/>
              <a:gd name="connsiteX11" fmla="*/ 115696 w 122046"/>
              <a:gd name="connsiteY11" fmla="*/ 102616 h 128016"/>
              <a:gd name="connsiteX12" fmla="*/ 109600 w 122046"/>
              <a:gd name="connsiteY12" fmla="*/ 112141 h 128016"/>
              <a:gd name="connsiteX13" fmla="*/ 105282 w 122046"/>
              <a:gd name="connsiteY13" fmla="*/ 116966 h 128016"/>
              <a:gd name="connsiteX14" fmla="*/ 98805 w 122046"/>
              <a:gd name="connsiteY14" fmla="*/ 119634 h 128016"/>
              <a:gd name="connsiteX15" fmla="*/ 94741 w 122046"/>
              <a:gd name="connsiteY15" fmla="*/ 119634 h 128016"/>
              <a:gd name="connsiteX16" fmla="*/ 89280 w 122046"/>
              <a:gd name="connsiteY16" fmla="*/ 116839 h 128016"/>
              <a:gd name="connsiteX17" fmla="*/ 73532 w 122046"/>
              <a:gd name="connsiteY17" fmla="*/ 101346 h 128016"/>
              <a:gd name="connsiteX18" fmla="*/ 59563 w 122046"/>
              <a:gd name="connsiteY18" fmla="*/ 81534 h 128016"/>
              <a:gd name="connsiteX19" fmla="*/ 47752 w 122046"/>
              <a:gd name="connsiteY19" fmla="*/ 101219 h 128016"/>
              <a:gd name="connsiteX20" fmla="*/ 33527 w 122046"/>
              <a:gd name="connsiteY20" fmla="*/ 118364 h 128016"/>
              <a:gd name="connsiteX21" fmla="*/ 31876 w 122046"/>
              <a:gd name="connsiteY21" fmla="*/ 120015 h 128016"/>
              <a:gd name="connsiteX22" fmla="*/ 28320 w 122046"/>
              <a:gd name="connsiteY22" fmla="*/ 121412 h 128016"/>
              <a:gd name="connsiteX23" fmla="*/ 25018 w 122046"/>
              <a:gd name="connsiteY23" fmla="*/ 121666 h 128016"/>
              <a:gd name="connsiteX24" fmla="*/ 18287 w 122046"/>
              <a:gd name="connsiteY24" fmla="*/ 120015 h 128016"/>
              <a:gd name="connsiteX25" fmla="*/ 13334 w 122046"/>
              <a:gd name="connsiteY25" fmla="*/ 116077 h 128016"/>
              <a:gd name="connsiteX26" fmla="*/ 6350 w 122046"/>
              <a:gd name="connsiteY26" fmla="*/ 107442 h 128016"/>
              <a:gd name="connsiteX27" fmla="*/ 14985 w 122046"/>
              <a:gd name="connsiteY27" fmla="*/ 97789 h 128016"/>
              <a:gd name="connsiteX28" fmla="*/ 28066 w 122046"/>
              <a:gd name="connsiteY28" fmla="*/ 79883 h 128016"/>
              <a:gd name="connsiteX29" fmla="*/ 40131 w 122046"/>
              <a:gd name="connsiteY29" fmla="*/ 54736 h 128016"/>
              <a:gd name="connsiteX30" fmla="*/ 45084 w 122046"/>
              <a:gd name="connsiteY30" fmla="*/ 24257 h 128016"/>
              <a:gd name="connsiteX31" fmla="*/ 45084 w 122046"/>
              <a:gd name="connsiteY31" fmla="*/ 6731 h 128016"/>
              <a:gd name="connsiteX32" fmla="*/ 50672 w 122046"/>
              <a:gd name="connsiteY32" fmla="*/ 6350 h 1280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Lst>
            <a:rect l="l" t="t" r="r" b="b"/>
            <a:pathLst>
              <a:path w="122046" h="128016">
                <a:moveTo>
                  <a:pt x="50672" y="6350"/>
                </a:moveTo>
                <a:cubicBezTo>
                  <a:pt x="52450" y="6223"/>
                  <a:pt x="54102" y="6350"/>
                  <a:pt x="55879" y="6350"/>
                </a:cubicBezTo>
                <a:cubicBezTo>
                  <a:pt x="59181" y="6604"/>
                  <a:pt x="62355" y="7239"/>
                  <a:pt x="65023" y="8127"/>
                </a:cubicBezTo>
                <a:cubicBezTo>
                  <a:pt x="68071" y="9271"/>
                  <a:pt x="70611" y="10795"/>
                  <a:pt x="72770" y="12954"/>
                </a:cubicBezTo>
                <a:cubicBezTo>
                  <a:pt x="74929" y="15113"/>
                  <a:pt x="75945" y="17907"/>
                  <a:pt x="75945" y="21208"/>
                </a:cubicBezTo>
                <a:lnTo>
                  <a:pt x="75945" y="25146"/>
                </a:lnTo>
                <a:cubicBezTo>
                  <a:pt x="75818" y="30861"/>
                  <a:pt x="75437" y="35941"/>
                  <a:pt x="74802" y="40385"/>
                </a:cubicBezTo>
                <a:cubicBezTo>
                  <a:pt x="74040" y="44958"/>
                  <a:pt x="73278" y="49022"/>
                  <a:pt x="72263" y="52704"/>
                </a:cubicBezTo>
                <a:cubicBezTo>
                  <a:pt x="75691" y="59563"/>
                  <a:pt x="79882" y="66039"/>
                  <a:pt x="84454" y="71882"/>
                </a:cubicBezTo>
                <a:cubicBezTo>
                  <a:pt x="89026" y="77723"/>
                  <a:pt x="93598" y="82804"/>
                  <a:pt x="97790" y="87122"/>
                </a:cubicBezTo>
                <a:cubicBezTo>
                  <a:pt x="102107" y="91439"/>
                  <a:pt x="105790" y="94742"/>
                  <a:pt x="108965" y="97282"/>
                </a:cubicBezTo>
                <a:cubicBezTo>
                  <a:pt x="112013" y="99695"/>
                  <a:pt x="114300" y="101473"/>
                  <a:pt x="115696" y="102616"/>
                </a:cubicBezTo>
                <a:lnTo>
                  <a:pt x="109600" y="112141"/>
                </a:lnTo>
                <a:cubicBezTo>
                  <a:pt x="108330" y="114046"/>
                  <a:pt x="106933" y="115697"/>
                  <a:pt x="105282" y="116966"/>
                </a:cubicBezTo>
                <a:cubicBezTo>
                  <a:pt x="103631" y="118364"/>
                  <a:pt x="101472" y="119253"/>
                  <a:pt x="98805" y="119634"/>
                </a:cubicBezTo>
                <a:cubicBezTo>
                  <a:pt x="97790" y="119888"/>
                  <a:pt x="96519" y="119888"/>
                  <a:pt x="94741" y="119634"/>
                </a:cubicBezTo>
                <a:cubicBezTo>
                  <a:pt x="93090" y="119253"/>
                  <a:pt x="91185" y="118364"/>
                  <a:pt x="89280" y="116839"/>
                </a:cubicBezTo>
                <a:cubicBezTo>
                  <a:pt x="84327" y="112648"/>
                  <a:pt x="79120" y="107442"/>
                  <a:pt x="73532" y="101346"/>
                </a:cubicBezTo>
                <a:cubicBezTo>
                  <a:pt x="67944" y="95123"/>
                  <a:pt x="63372" y="88519"/>
                  <a:pt x="59563" y="81534"/>
                </a:cubicBezTo>
                <a:cubicBezTo>
                  <a:pt x="56514" y="88519"/>
                  <a:pt x="52577" y="94996"/>
                  <a:pt x="47752" y="101219"/>
                </a:cubicBezTo>
                <a:cubicBezTo>
                  <a:pt x="42798" y="107315"/>
                  <a:pt x="38100" y="113157"/>
                  <a:pt x="33527" y="118364"/>
                </a:cubicBezTo>
                <a:lnTo>
                  <a:pt x="31876" y="120015"/>
                </a:lnTo>
                <a:cubicBezTo>
                  <a:pt x="30479" y="120777"/>
                  <a:pt x="29336" y="121285"/>
                  <a:pt x="28320" y="121412"/>
                </a:cubicBezTo>
                <a:cubicBezTo>
                  <a:pt x="27177" y="121539"/>
                  <a:pt x="26161" y="121666"/>
                  <a:pt x="25018" y="121666"/>
                </a:cubicBezTo>
                <a:cubicBezTo>
                  <a:pt x="22478" y="121666"/>
                  <a:pt x="20319" y="121158"/>
                  <a:pt x="18287" y="120015"/>
                </a:cubicBezTo>
                <a:cubicBezTo>
                  <a:pt x="16382" y="118872"/>
                  <a:pt x="14731" y="117475"/>
                  <a:pt x="13334" y="116077"/>
                </a:cubicBezTo>
                <a:lnTo>
                  <a:pt x="6350" y="107442"/>
                </a:lnTo>
                <a:cubicBezTo>
                  <a:pt x="7746" y="105664"/>
                  <a:pt x="10667" y="102489"/>
                  <a:pt x="14985" y="97789"/>
                </a:cubicBezTo>
                <a:cubicBezTo>
                  <a:pt x="19303" y="93091"/>
                  <a:pt x="23621" y="87122"/>
                  <a:pt x="28066" y="79883"/>
                </a:cubicBezTo>
                <a:cubicBezTo>
                  <a:pt x="32638" y="72644"/>
                  <a:pt x="36575" y="64262"/>
                  <a:pt x="40131" y="54736"/>
                </a:cubicBezTo>
                <a:cubicBezTo>
                  <a:pt x="43560" y="45212"/>
                  <a:pt x="45211" y="35052"/>
                  <a:pt x="45084" y="24257"/>
                </a:cubicBezTo>
                <a:lnTo>
                  <a:pt x="45084" y="6731"/>
                </a:lnTo>
                <a:cubicBezTo>
                  <a:pt x="46990" y="6477"/>
                  <a:pt x="48894" y="6350"/>
                  <a:pt x="50672"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3"/>
          <p:cNvSpPr/>
          <p:nvPr/>
        </p:nvSpPr>
        <p:spPr>
          <a:xfrm>
            <a:off x="7479030" y="1636521"/>
            <a:ext cx="99314" cy="73279"/>
          </a:xfrm>
          <a:custGeom>
            <a:avLst/>
            <a:gdLst>
              <a:gd name="connsiteX0" fmla="*/ 6350 w 99314"/>
              <a:gd name="connsiteY0" fmla="*/ 6350 h 73279"/>
              <a:gd name="connsiteX1" fmla="*/ 92964 w 99314"/>
              <a:gd name="connsiteY1" fmla="*/ 6350 h 73279"/>
              <a:gd name="connsiteX2" fmla="*/ 92964 w 99314"/>
              <a:gd name="connsiteY2" fmla="*/ 34036 h 73279"/>
              <a:gd name="connsiteX3" fmla="*/ 91820 w 99314"/>
              <a:gd name="connsiteY3" fmla="*/ 49529 h 73279"/>
              <a:gd name="connsiteX4" fmla="*/ 86867 w 99314"/>
              <a:gd name="connsiteY4" fmla="*/ 66929 h 73279"/>
              <a:gd name="connsiteX5" fmla="*/ 58673 w 99314"/>
              <a:gd name="connsiteY5" fmla="*/ 66929 h 73279"/>
              <a:gd name="connsiteX6" fmla="*/ 63372 w 99314"/>
              <a:gd name="connsiteY6" fmla="*/ 46101 h 73279"/>
              <a:gd name="connsiteX7" fmla="*/ 64007 w 99314"/>
              <a:gd name="connsiteY7" fmla="*/ 32130 h 73279"/>
              <a:gd name="connsiteX8" fmla="*/ 64007 w 99314"/>
              <a:gd name="connsiteY8" fmla="*/ 29972 h 73279"/>
              <a:gd name="connsiteX9" fmla="*/ 6350 w 99314"/>
              <a:gd name="connsiteY9" fmla="*/ 29972 h 73279"/>
              <a:gd name="connsiteX10" fmla="*/ 6350 w 99314"/>
              <a:gd name="connsiteY10" fmla="*/ 6350 h 7327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99314" h="73279">
                <a:moveTo>
                  <a:pt x="6350" y="6350"/>
                </a:moveTo>
                <a:lnTo>
                  <a:pt x="92964" y="6350"/>
                </a:lnTo>
                <a:lnTo>
                  <a:pt x="92964" y="34036"/>
                </a:lnTo>
                <a:cubicBezTo>
                  <a:pt x="92964" y="39116"/>
                  <a:pt x="92582" y="44323"/>
                  <a:pt x="91820" y="49529"/>
                </a:cubicBezTo>
                <a:cubicBezTo>
                  <a:pt x="91058" y="54610"/>
                  <a:pt x="89407" y="60452"/>
                  <a:pt x="86867" y="66929"/>
                </a:cubicBezTo>
                <a:lnTo>
                  <a:pt x="58673" y="66929"/>
                </a:lnTo>
                <a:cubicBezTo>
                  <a:pt x="61341" y="58420"/>
                  <a:pt x="62864" y="51562"/>
                  <a:pt x="63372" y="46101"/>
                </a:cubicBezTo>
                <a:cubicBezTo>
                  <a:pt x="63754" y="40640"/>
                  <a:pt x="64007" y="35941"/>
                  <a:pt x="64007" y="32130"/>
                </a:cubicBezTo>
                <a:lnTo>
                  <a:pt x="64007" y="29972"/>
                </a:lnTo>
                <a:lnTo>
                  <a:pt x="6350" y="2997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
          <p:cNvSpPr/>
          <p:nvPr/>
        </p:nvSpPr>
        <p:spPr>
          <a:xfrm>
            <a:off x="7026783" y="1636140"/>
            <a:ext cx="136143" cy="99568"/>
          </a:xfrm>
          <a:custGeom>
            <a:avLst/>
            <a:gdLst>
              <a:gd name="connsiteX0" fmla="*/ 111378 w 136143"/>
              <a:gd name="connsiteY0" fmla="*/ 6350 h 99568"/>
              <a:gd name="connsiteX1" fmla="*/ 119888 w 136143"/>
              <a:gd name="connsiteY1" fmla="*/ 7874 h 99568"/>
              <a:gd name="connsiteX2" fmla="*/ 126618 w 136143"/>
              <a:gd name="connsiteY2" fmla="*/ 12827 h 99568"/>
              <a:gd name="connsiteX3" fmla="*/ 129793 w 136143"/>
              <a:gd name="connsiteY3" fmla="*/ 21717 h 99568"/>
              <a:gd name="connsiteX4" fmla="*/ 129793 w 136143"/>
              <a:gd name="connsiteY4" fmla="*/ 93218 h 99568"/>
              <a:gd name="connsiteX5" fmla="*/ 6350 w 136143"/>
              <a:gd name="connsiteY5" fmla="*/ 93218 h 99568"/>
              <a:gd name="connsiteX6" fmla="*/ 6350 w 136143"/>
              <a:gd name="connsiteY6" fmla="*/ 9017 h 99568"/>
              <a:gd name="connsiteX7" fmla="*/ 16890 w 136143"/>
              <a:gd name="connsiteY7" fmla="*/ 8255 h 99568"/>
              <a:gd name="connsiteX8" fmla="*/ 24638 w 136143"/>
              <a:gd name="connsiteY8" fmla="*/ 9525 h 99568"/>
              <a:gd name="connsiteX9" fmla="*/ 32511 w 136143"/>
              <a:gd name="connsiteY9" fmla="*/ 14732 h 99568"/>
              <a:gd name="connsiteX10" fmla="*/ 35305 w 136143"/>
              <a:gd name="connsiteY10" fmla="*/ 23368 h 99568"/>
              <a:gd name="connsiteX11" fmla="*/ 35305 w 136143"/>
              <a:gd name="connsiteY11" fmla="*/ 31877 h 99568"/>
              <a:gd name="connsiteX12" fmla="*/ 100838 w 136143"/>
              <a:gd name="connsiteY12" fmla="*/ 31877 h 99568"/>
              <a:gd name="connsiteX13" fmla="*/ 100838 w 136143"/>
              <a:gd name="connsiteY13" fmla="*/ 7111 h 99568"/>
              <a:gd name="connsiteX14" fmla="*/ 111378 w 136143"/>
              <a:gd name="connsiteY14" fmla="*/ 6350 h 9956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136143" h="99568">
                <a:moveTo>
                  <a:pt x="111378" y="6350"/>
                </a:moveTo>
                <a:cubicBezTo>
                  <a:pt x="114553" y="6350"/>
                  <a:pt x="117347" y="6985"/>
                  <a:pt x="119888" y="7874"/>
                </a:cubicBezTo>
                <a:cubicBezTo>
                  <a:pt x="122681" y="9017"/>
                  <a:pt x="124967" y="10668"/>
                  <a:pt x="126618" y="12827"/>
                </a:cubicBezTo>
                <a:cubicBezTo>
                  <a:pt x="128396" y="14986"/>
                  <a:pt x="129413" y="18034"/>
                  <a:pt x="129793" y="21717"/>
                </a:cubicBezTo>
                <a:lnTo>
                  <a:pt x="129793" y="93218"/>
                </a:lnTo>
                <a:lnTo>
                  <a:pt x="6350" y="93218"/>
                </a:lnTo>
                <a:lnTo>
                  <a:pt x="6350" y="9017"/>
                </a:lnTo>
                <a:cubicBezTo>
                  <a:pt x="10159" y="8509"/>
                  <a:pt x="13715" y="8255"/>
                  <a:pt x="16890" y="8255"/>
                </a:cubicBezTo>
                <a:cubicBezTo>
                  <a:pt x="20065" y="8382"/>
                  <a:pt x="22605" y="8763"/>
                  <a:pt x="24638" y="9525"/>
                </a:cubicBezTo>
                <a:cubicBezTo>
                  <a:pt x="28066" y="10795"/>
                  <a:pt x="30606" y="12573"/>
                  <a:pt x="32511" y="14732"/>
                </a:cubicBezTo>
                <a:cubicBezTo>
                  <a:pt x="34416" y="16891"/>
                  <a:pt x="35305" y="19811"/>
                  <a:pt x="35305" y="23368"/>
                </a:cubicBezTo>
                <a:lnTo>
                  <a:pt x="35305" y="31877"/>
                </a:lnTo>
                <a:lnTo>
                  <a:pt x="100838" y="31877"/>
                </a:lnTo>
                <a:lnTo>
                  <a:pt x="100838" y="7111"/>
                </a:lnTo>
                <a:cubicBezTo>
                  <a:pt x="104774" y="6477"/>
                  <a:pt x="108330" y="6223"/>
                  <a:pt x="111378"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3"/>
          <p:cNvSpPr/>
          <p:nvPr/>
        </p:nvSpPr>
        <p:spPr>
          <a:xfrm>
            <a:off x="6863461" y="1632204"/>
            <a:ext cx="157987" cy="92455"/>
          </a:xfrm>
          <a:custGeom>
            <a:avLst/>
            <a:gdLst>
              <a:gd name="connsiteX0" fmla="*/ 75564 w 157987"/>
              <a:gd name="connsiteY0" fmla="*/ 6350 h 92455"/>
              <a:gd name="connsiteX1" fmla="*/ 84581 w 157987"/>
              <a:gd name="connsiteY1" fmla="*/ 7746 h 92455"/>
              <a:gd name="connsiteX2" fmla="*/ 92709 w 157987"/>
              <a:gd name="connsiteY2" fmla="*/ 12572 h 92455"/>
              <a:gd name="connsiteX3" fmla="*/ 95884 w 157987"/>
              <a:gd name="connsiteY3" fmla="*/ 21082 h 92455"/>
              <a:gd name="connsiteX4" fmla="*/ 95884 w 157987"/>
              <a:gd name="connsiteY4" fmla="*/ 22224 h 92455"/>
              <a:gd name="connsiteX5" fmla="*/ 94233 w 157987"/>
              <a:gd name="connsiteY5" fmla="*/ 28193 h 92455"/>
              <a:gd name="connsiteX6" fmla="*/ 92328 w 157987"/>
              <a:gd name="connsiteY6" fmla="*/ 32130 h 92455"/>
              <a:gd name="connsiteX7" fmla="*/ 105028 w 157987"/>
              <a:gd name="connsiteY7" fmla="*/ 42925 h 92455"/>
              <a:gd name="connsiteX8" fmla="*/ 120268 w 157987"/>
              <a:gd name="connsiteY8" fmla="*/ 52451 h 92455"/>
              <a:gd name="connsiteX9" fmla="*/ 136015 w 157987"/>
              <a:gd name="connsiteY9" fmla="*/ 60451 h 92455"/>
              <a:gd name="connsiteX10" fmla="*/ 151637 w 157987"/>
              <a:gd name="connsiteY10" fmla="*/ 68071 h 92455"/>
              <a:gd name="connsiteX11" fmla="*/ 146811 w 157987"/>
              <a:gd name="connsiteY11" fmla="*/ 74802 h 92455"/>
              <a:gd name="connsiteX12" fmla="*/ 144144 w 157987"/>
              <a:gd name="connsiteY12" fmla="*/ 78866 h 92455"/>
              <a:gd name="connsiteX13" fmla="*/ 139826 w 157987"/>
              <a:gd name="connsiteY13" fmla="*/ 82676 h 92455"/>
              <a:gd name="connsiteX14" fmla="*/ 134238 w 157987"/>
              <a:gd name="connsiteY14" fmla="*/ 84201 h 92455"/>
              <a:gd name="connsiteX15" fmla="*/ 131571 w 157987"/>
              <a:gd name="connsiteY15" fmla="*/ 83946 h 92455"/>
              <a:gd name="connsiteX16" fmla="*/ 129412 w 157987"/>
              <a:gd name="connsiteY16" fmla="*/ 82930 h 92455"/>
              <a:gd name="connsiteX17" fmla="*/ 101472 w 157987"/>
              <a:gd name="connsiteY17" fmla="*/ 71120 h 92455"/>
              <a:gd name="connsiteX18" fmla="*/ 76326 w 157987"/>
              <a:gd name="connsiteY18" fmla="*/ 54355 h 92455"/>
              <a:gd name="connsiteX19" fmla="*/ 64642 w 157987"/>
              <a:gd name="connsiteY19" fmla="*/ 64642 h 92455"/>
              <a:gd name="connsiteX20" fmla="*/ 51688 w 157987"/>
              <a:gd name="connsiteY20" fmla="*/ 73278 h 92455"/>
              <a:gd name="connsiteX21" fmla="*/ 39750 w 157987"/>
              <a:gd name="connsiteY21" fmla="*/ 79628 h 92455"/>
              <a:gd name="connsiteX22" fmla="*/ 31622 w 157987"/>
              <a:gd name="connsiteY22" fmla="*/ 83692 h 92455"/>
              <a:gd name="connsiteX23" fmla="*/ 27304 w 157987"/>
              <a:gd name="connsiteY23" fmla="*/ 85851 h 92455"/>
              <a:gd name="connsiteX24" fmla="*/ 23748 w 157987"/>
              <a:gd name="connsiteY24" fmla="*/ 86105 h 92455"/>
              <a:gd name="connsiteX25" fmla="*/ 20446 w 157987"/>
              <a:gd name="connsiteY25" fmla="*/ 85724 h 92455"/>
              <a:gd name="connsiteX26" fmla="*/ 17779 w 157987"/>
              <a:gd name="connsiteY26" fmla="*/ 84454 h 92455"/>
              <a:gd name="connsiteX27" fmla="*/ 16001 w 157987"/>
              <a:gd name="connsiteY27" fmla="*/ 82930 h 92455"/>
              <a:gd name="connsiteX28" fmla="*/ 14604 w 157987"/>
              <a:gd name="connsiteY28" fmla="*/ 81025 h 92455"/>
              <a:gd name="connsiteX29" fmla="*/ 6350 w 157987"/>
              <a:gd name="connsiteY29" fmla="*/ 69341 h 92455"/>
              <a:gd name="connsiteX30" fmla="*/ 21208 w 157987"/>
              <a:gd name="connsiteY30" fmla="*/ 61467 h 92455"/>
              <a:gd name="connsiteX31" fmla="*/ 39369 w 157987"/>
              <a:gd name="connsiteY31" fmla="*/ 49783 h 92455"/>
              <a:gd name="connsiteX32" fmla="*/ 55498 w 157987"/>
              <a:gd name="connsiteY32" fmla="*/ 34924 h 92455"/>
              <a:gd name="connsiteX33" fmla="*/ 64769 w 157987"/>
              <a:gd name="connsiteY33" fmla="*/ 16890 h 92455"/>
              <a:gd name="connsiteX34" fmla="*/ 64769 w 157987"/>
              <a:gd name="connsiteY34" fmla="*/ 6984 h 92455"/>
              <a:gd name="connsiteX35" fmla="*/ 75564 w 157987"/>
              <a:gd name="connsiteY35" fmla="*/ 6350 h 9245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Lst>
            <a:rect l="l" t="t" r="r" b="b"/>
            <a:pathLst>
              <a:path w="157987" h="92455">
                <a:moveTo>
                  <a:pt x="75564" y="6350"/>
                </a:moveTo>
                <a:cubicBezTo>
                  <a:pt x="78865" y="6476"/>
                  <a:pt x="81914" y="6984"/>
                  <a:pt x="84581" y="7746"/>
                </a:cubicBezTo>
                <a:cubicBezTo>
                  <a:pt x="87883" y="8889"/>
                  <a:pt x="90550" y="10540"/>
                  <a:pt x="92709" y="12572"/>
                </a:cubicBezTo>
                <a:cubicBezTo>
                  <a:pt x="94868" y="14732"/>
                  <a:pt x="95884" y="17652"/>
                  <a:pt x="95884" y="21082"/>
                </a:cubicBezTo>
                <a:lnTo>
                  <a:pt x="95884" y="22224"/>
                </a:lnTo>
                <a:cubicBezTo>
                  <a:pt x="95503" y="24383"/>
                  <a:pt x="94868" y="26288"/>
                  <a:pt x="94233" y="28193"/>
                </a:cubicBezTo>
                <a:cubicBezTo>
                  <a:pt x="93598" y="29971"/>
                  <a:pt x="92963" y="31368"/>
                  <a:pt x="92328" y="32130"/>
                </a:cubicBezTo>
                <a:cubicBezTo>
                  <a:pt x="96011" y="35940"/>
                  <a:pt x="100202" y="39496"/>
                  <a:pt x="105028" y="42925"/>
                </a:cubicBezTo>
                <a:cubicBezTo>
                  <a:pt x="109854" y="46482"/>
                  <a:pt x="114934" y="49656"/>
                  <a:pt x="120268" y="52451"/>
                </a:cubicBezTo>
                <a:cubicBezTo>
                  <a:pt x="125602" y="55371"/>
                  <a:pt x="130809" y="58038"/>
                  <a:pt x="136015" y="60451"/>
                </a:cubicBezTo>
                <a:cubicBezTo>
                  <a:pt x="141223" y="62737"/>
                  <a:pt x="146430" y="65404"/>
                  <a:pt x="151637" y="68071"/>
                </a:cubicBezTo>
                <a:cubicBezTo>
                  <a:pt x="149986" y="70738"/>
                  <a:pt x="148335" y="73024"/>
                  <a:pt x="146811" y="74802"/>
                </a:cubicBezTo>
                <a:cubicBezTo>
                  <a:pt x="145287" y="76580"/>
                  <a:pt x="144398" y="77851"/>
                  <a:pt x="144144" y="78866"/>
                </a:cubicBezTo>
                <a:cubicBezTo>
                  <a:pt x="142874" y="80390"/>
                  <a:pt x="141350" y="81660"/>
                  <a:pt x="139826" y="82676"/>
                </a:cubicBezTo>
                <a:cubicBezTo>
                  <a:pt x="138175" y="83692"/>
                  <a:pt x="136397" y="84201"/>
                  <a:pt x="134238" y="84201"/>
                </a:cubicBezTo>
                <a:cubicBezTo>
                  <a:pt x="133222" y="84201"/>
                  <a:pt x="132333" y="84073"/>
                  <a:pt x="131571" y="83946"/>
                </a:cubicBezTo>
                <a:cubicBezTo>
                  <a:pt x="130809" y="83692"/>
                  <a:pt x="130047" y="83438"/>
                  <a:pt x="129412" y="82930"/>
                </a:cubicBezTo>
                <a:cubicBezTo>
                  <a:pt x="120395" y="80136"/>
                  <a:pt x="111124" y="76200"/>
                  <a:pt x="101472" y="71120"/>
                </a:cubicBezTo>
                <a:cubicBezTo>
                  <a:pt x="91819" y="66166"/>
                  <a:pt x="83438" y="60578"/>
                  <a:pt x="76326" y="54355"/>
                </a:cubicBezTo>
                <a:cubicBezTo>
                  <a:pt x="73151" y="58038"/>
                  <a:pt x="69341" y="61467"/>
                  <a:pt x="64642" y="64642"/>
                </a:cubicBezTo>
                <a:cubicBezTo>
                  <a:pt x="60069" y="67944"/>
                  <a:pt x="55752" y="70865"/>
                  <a:pt x="51688" y="73278"/>
                </a:cubicBezTo>
                <a:cubicBezTo>
                  <a:pt x="47242" y="75818"/>
                  <a:pt x="43179" y="77977"/>
                  <a:pt x="39750" y="79628"/>
                </a:cubicBezTo>
                <a:cubicBezTo>
                  <a:pt x="36321" y="81279"/>
                  <a:pt x="33654" y="82676"/>
                  <a:pt x="31622" y="83692"/>
                </a:cubicBezTo>
                <a:cubicBezTo>
                  <a:pt x="29463" y="84835"/>
                  <a:pt x="28065" y="85597"/>
                  <a:pt x="27304" y="85851"/>
                </a:cubicBezTo>
                <a:cubicBezTo>
                  <a:pt x="26415" y="85978"/>
                  <a:pt x="25272" y="86105"/>
                  <a:pt x="23748" y="86105"/>
                </a:cubicBezTo>
                <a:cubicBezTo>
                  <a:pt x="22478" y="86105"/>
                  <a:pt x="21335" y="85978"/>
                  <a:pt x="20446" y="85724"/>
                </a:cubicBezTo>
                <a:cubicBezTo>
                  <a:pt x="19430" y="85470"/>
                  <a:pt x="18541" y="85089"/>
                  <a:pt x="17779" y="84454"/>
                </a:cubicBezTo>
                <a:cubicBezTo>
                  <a:pt x="17017" y="84073"/>
                  <a:pt x="16509" y="83565"/>
                  <a:pt x="16001" y="82930"/>
                </a:cubicBezTo>
                <a:cubicBezTo>
                  <a:pt x="15492" y="82422"/>
                  <a:pt x="14985" y="81787"/>
                  <a:pt x="14604" y="81025"/>
                </a:cubicBezTo>
                <a:lnTo>
                  <a:pt x="6350" y="69341"/>
                </a:lnTo>
                <a:cubicBezTo>
                  <a:pt x="10413" y="67182"/>
                  <a:pt x="15365" y="64515"/>
                  <a:pt x="21208" y="61467"/>
                </a:cubicBezTo>
                <a:cubicBezTo>
                  <a:pt x="27177" y="58292"/>
                  <a:pt x="33146" y="54482"/>
                  <a:pt x="39369" y="49783"/>
                </a:cubicBezTo>
                <a:cubicBezTo>
                  <a:pt x="45338" y="45465"/>
                  <a:pt x="50672" y="40512"/>
                  <a:pt x="55498" y="34924"/>
                </a:cubicBezTo>
                <a:cubicBezTo>
                  <a:pt x="60324" y="29336"/>
                  <a:pt x="63500" y="23367"/>
                  <a:pt x="64769" y="16890"/>
                </a:cubicBezTo>
                <a:lnTo>
                  <a:pt x="64769" y="6984"/>
                </a:lnTo>
                <a:cubicBezTo>
                  <a:pt x="68579" y="6476"/>
                  <a:pt x="72135" y="6222"/>
                  <a:pt x="75564"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3"/>
          <p:cNvSpPr/>
          <p:nvPr/>
        </p:nvSpPr>
        <p:spPr>
          <a:xfrm>
            <a:off x="7735824" y="1628520"/>
            <a:ext cx="41656" cy="175768"/>
          </a:xfrm>
          <a:custGeom>
            <a:avLst/>
            <a:gdLst>
              <a:gd name="connsiteX0" fmla="*/ 11810 w 41656"/>
              <a:gd name="connsiteY0" fmla="*/ 6350 h 175768"/>
              <a:gd name="connsiteX1" fmla="*/ 16764 w 41656"/>
              <a:gd name="connsiteY1" fmla="*/ 6350 h 175768"/>
              <a:gd name="connsiteX2" fmla="*/ 24638 w 41656"/>
              <a:gd name="connsiteY2" fmla="*/ 7874 h 175768"/>
              <a:gd name="connsiteX3" fmla="*/ 32384 w 41656"/>
              <a:gd name="connsiteY3" fmla="*/ 12954 h 175768"/>
              <a:gd name="connsiteX4" fmla="*/ 35306 w 41656"/>
              <a:gd name="connsiteY4" fmla="*/ 21209 h 175768"/>
              <a:gd name="connsiteX5" fmla="*/ 35306 w 41656"/>
              <a:gd name="connsiteY5" fmla="*/ 169418 h 175768"/>
              <a:gd name="connsiteX6" fmla="*/ 6350 w 41656"/>
              <a:gd name="connsiteY6" fmla="*/ 169418 h 175768"/>
              <a:gd name="connsiteX7" fmla="*/ 6350 w 41656"/>
              <a:gd name="connsiteY7" fmla="*/ 6730 h 175768"/>
              <a:gd name="connsiteX8" fmla="*/ 11810 w 41656"/>
              <a:gd name="connsiteY8" fmla="*/ 6350 h 17576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1656" h="175768">
                <a:moveTo>
                  <a:pt x="11810" y="6350"/>
                </a:moveTo>
                <a:cubicBezTo>
                  <a:pt x="13589" y="6223"/>
                  <a:pt x="15240" y="6223"/>
                  <a:pt x="16764" y="6350"/>
                </a:cubicBezTo>
                <a:cubicBezTo>
                  <a:pt x="19939" y="6604"/>
                  <a:pt x="22479" y="7111"/>
                  <a:pt x="24638" y="7874"/>
                </a:cubicBezTo>
                <a:cubicBezTo>
                  <a:pt x="27940" y="9144"/>
                  <a:pt x="30480" y="10795"/>
                  <a:pt x="32384" y="12954"/>
                </a:cubicBezTo>
                <a:cubicBezTo>
                  <a:pt x="34290" y="15113"/>
                  <a:pt x="35306" y="17907"/>
                  <a:pt x="35306" y="21209"/>
                </a:cubicBezTo>
                <a:lnTo>
                  <a:pt x="35306" y="169418"/>
                </a:lnTo>
                <a:lnTo>
                  <a:pt x="6350" y="169418"/>
                </a:lnTo>
                <a:lnTo>
                  <a:pt x="6350" y="6730"/>
                </a:lnTo>
                <a:cubicBezTo>
                  <a:pt x="8255" y="6477"/>
                  <a:pt x="10033" y="6350"/>
                  <a:pt x="1181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
          <p:cNvSpPr/>
          <p:nvPr/>
        </p:nvSpPr>
        <p:spPr>
          <a:xfrm>
            <a:off x="7398257" y="1628520"/>
            <a:ext cx="75438" cy="175768"/>
          </a:xfrm>
          <a:custGeom>
            <a:avLst/>
            <a:gdLst>
              <a:gd name="connsiteX0" fmla="*/ 45593 w 75438"/>
              <a:gd name="connsiteY0" fmla="*/ 6350 h 175768"/>
              <a:gd name="connsiteX1" fmla="*/ 50546 w 75438"/>
              <a:gd name="connsiteY1" fmla="*/ 6350 h 175768"/>
              <a:gd name="connsiteX2" fmla="*/ 58419 w 75438"/>
              <a:gd name="connsiteY2" fmla="*/ 7874 h 175768"/>
              <a:gd name="connsiteX3" fmla="*/ 66167 w 75438"/>
              <a:gd name="connsiteY3" fmla="*/ 12954 h 175768"/>
              <a:gd name="connsiteX4" fmla="*/ 69088 w 75438"/>
              <a:gd name="connsiteY4" fmla="*/ 21209 h 175768"/>
              <a:gd name="connsiteX5" fmla="*/ 69088 w 75438"/>
              <a:gd name="connsiteY5" fmla="*/ 169418 h 175768"/>
              <a:gd name="connsiteX6" fmla="*/ 40132 w 75438"/>
              <a:gd name="connsiteY6" fmla="*/ 169418 h 175768"/>
              <a:gd name="connsiteX7" fmla="*/ 40132 w 75438"/>
              <a:gd name="connsiteY7" fmla="*/ 80264 h 175768"/>
              <a:gd name="connsiteX8" fmla="*/ 6350 w 75438"/>
              <a:gd name="connsiteY8" fmla="*/ 80264 h 175768"/>
              <a:gd name="connsiteX9" fmla="*/ 6350 w 75438"/>
              <a:gd name="connsiteY9" fmla="*/ 56769 h 175768"/>
              <a:gd name="connsiteX10" fmla="*/ 40132 w 75438"/>
              <a:gd name="connsiteY10" fmla="*/ 56769 h 175768"/>
              <a:gd name="connsiteX11" fmla="*/ 40132 w 75438"/>
              <a:gd name="connsiteY11" fmla="*/ 6730 h 175768"/>
              <a:gd name="connsiteX12" fmla="*/ 45593 w 75438"/>
              <a:gd name="connsiteY12" fmla="*/ 6350 h 17576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75438" h="175768">
                <a:moveTo>
                  <a:pt x="45593" y="6350"/>
                </a:moveTo>
                <a:cubicBezTo>
                  <a:pt x="47371" y="6223"/>
                  <a:pt x="49022" y="6223"/>
                  <a:pt x="50546" y="6350"/>
                </a:cubicBezTo>
                <a:cubicBezTo>
                  <a:pt x="53594" y="6604"/>
                  <a:pt x="56261" y="7111"/>
                  <a:pt x="58419" y="7874"/>
                </a:cubicBezTo>
                <a:cubicBezTo>
                  <a:pt x="61595" y="9144"/>
                  <a:pt x="64261" y="10795"/>
                  <a:pt x="66167" y="12954"/>
                </a:cubicBezTo>
                <a:cubicBezTo>
                  <a:pt x="68072" y="15113"/>
                  <a:pt x="69088" y="17907"/>
                  <a:pt x="69088" y="21209"/>
                </a:cubicBezTo>
                <a:lnTo>
                  <a:pt x="69088" y="169418"/>
                </a:lnTo>
                <a:lnTo>
                  <a:pt x="40132" y="169418"/>
                </a:lnTo>
                <a:lnTo>
                  <a:pt x="40132" y="80264"/>
                </a:lnTo>
                <a:lnTo>
                  <a:pt x="6350" y="80264"/>
                </a:lnTo>
                <a:lnTo>
                  <a:pt x="6350" y="56769"/>
                </a:lnTo>
                <a:lnTo>
                  <a:pt x="40132" y="56769"/>
                </a:lnTo>
                <a:lnTo>
                  <a:pt x="40132" y="6730"/>
                </a:lnTo>
                <a:cubicBezTo>
                  <a:pt x="42036" y="6477"/>
                  <a:pt x="43815" y="6350"/>
                  <a:pt x="45593"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3"/>
          <p:cNvSpPr/>
          <p:nvPr/>
        </p:nvSpPr>
        <p:spPr>
          <a:xfrm>
            <a:off x="6819900" y="1628520"/>
            <a:ext cx="41656" cy="175768"/>
          </a:xfrm>
          <a:custGeom>
            <a:avLst/>
            <a:gdLst>
              <a:gd name="connsiteX0" fmla="*/ 11811 w 41656"/>
              <a:gd name="connsiteY0" fmla="*/ 6350 h 175768"/>
              <a:gd name="connsiteX1" fmla="*/ 16764 w 41656"/>
              <a:gd name="connsiteY1" fmla="*/ 6350 h 175768"/>
              <a:gd name="connsiteX2" fmla="*/ 24638 w 41656"/>
              <a:gd name="connsiteY2" fmla="*/ 7874 h 175768"/>
              <a:gd name="connsiteX3" fmla="*/ 32384 w 41656"/>
              <a:gd name="connsiteY3" fmla="*/ 12954 h 175768"/>
              <a:gd name="connsiteX4" fmla="*/ 35306 w 41656"/>
              <a:gd name="connsiteY4" fmla="*/ 21209 h 175768"/>
              <a:gd name="connsiteX5" fmla="*/ 35306 w 41656"/>
              <a:gd name="connsiteY5" fmla="*/ 169418 h 175768"/>
              <a:gd name="connsiteX6" fmla="*/ 6350 w 41656"/>
              <a:gd name="connsiteY6" fmla="*/ 169418 h 175768"/>
              <a:gd name="connsiteX7" fmla="*/ 6350 w 41656"/>
              <a:gd name="connsiteY7" fmla="*/ 6730 h 175768"/>
              <a:gd name="connsiteX8" fmla="*/ 11811 w 41656"/>
              <a:gd name="connsiteY8" fmla="*/ 6350 h 17576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1656" h="175768">
                <a:moveTo>
                  <a:pt x="11811" y="6350"/>
                </a:moveTo>
                <a:cubicBezTo>
                  <a:pt x="13589" y="6223"/>
                  <a:pt x="15240" y="6223"/>
                  <a:pt x="16764" y="6350"/>
                </a:cubicBezTo>
                <a:cubicBezTo>
                  <a:pt x="19939" y="6604"/>
                  <a:pt x="22479" y="7111"/>
                  <a:pt x="24638" y="7874"/>
                </a:cubicBezTo>
                <a:cubicBezTo>
                  <a:pt x="27940" y="9144"/>
                  <a:pt x="30480" y="10795"/>
                  <a:pt x="32384" y="12954"/>
                </a:cubicBezTo>
                <a:cubicBezTo>
                  <a:pt x="34290" y="15113"/>
                  <a:pt x="35306" y="17907"/>
                  <a:pt x="35306" y="21209"/>
                </a:cubicBezTo>
                <a:lnTo>
                  <a:pt x="35306" y="169418"/>
                </a:lnTo>
                <a:lnTo>
                  <a:pt x="6350" y="169418"/>
                </a:lnTo>
                <a:lnTo>
                  <a:pt x="6350" y="6730"/>
                </a:lnTo>
                <a:cubicBezTo>
                  <a:pt x="8254" y="6477"/>
                  <a:pt x="10033" y="6350"/>
                  <a:pt x="11811"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3"/>
          <p:cNvSpPr/>
          <p:nvPr/>
        </p:nvSpPr>
        <p:spPr>
          <a:xfrm>
            <a:off x="6575552" y="1626616"/>
            <a:ext cx="118109" cy="86105"/>
          </a:xfrm>
          <a:custGeom>
            <a:avLst/>
            <a:gdLst>
              <a:gd name="connsiteX0" fmla="*/ 59055 w 118109"/>
              <a:gd name="connsiteY0" fmla="*/ 6350 h 86105"/>
              <a:gd name="connsiteX1" fmla="*/ 79247 w 118109"/>
              <a:gd name="connsiteY1" fmla="*/ 9143 h 86105"/>
              <a:gd name="connsiteX2" fmla="*/ 95757 w 118109"/>
              <a:gd name="connsiteY2" fmla="*/ 16509 h 86105"/>
              <a:gd name="connsiteX3" fmla="*/ 107442 w 118109"/>
              <a:gd name="connsiteY3" fmla="*/ 28447 h 86105"/>
              <a:gd name="connsiteX4" fmla="*/ 111759 w 118109"/>
              <a:gd name="connsiteY4" fmla="*/ 43052 h 86105"/>
              <a:gd name="connsiteX5" fmla="*/ 107442 w 118109"/>
              <a:gd name="connsiteY5" fmla="*/ 57911 h 86105"/>
              <a:gd name="connsiteX6" fmla="*/ 94869 w 118109"/>
              <a:gd name="connsiteY6" fmla="*/ 69850 h 86105"/>
              <a:gd name="connsiteX7" fmla="*/ 79247 w 118109"/>
              <a:gd name="connsiteY7" fmla="*/ 77215 h 86105"/>
              <a:gd name="connsiteX8" fmla="*/ 59055 w 118109"/>
              <a:gd name="connsiteY8" fmla="*/ 79755 h 86105"/>
              <a:gd name="connsiteX9" fmla="*/ 38607 w 118109"/>
              <a:gd name="connsiteY9" fmla="*/ 77089 h 86105"/>
              <a:gd name="connsiteX10" fmla="*/ 22225 w 118109"/>
              <a:gd name="connsiteY10" fmla="*/ 69722 h 86105"/>
              <a:gd name="connsiteX11" fmla="*/ 10541 w 118109"/>
              <a:gd name="connsiteY11" fmla="*/ 57911 h 86105"/>
              <a:gd name="connsiteX12" fmla="*/ 6350 w 118109"/>
              <a:gd name="connsiteY12" fmla="*/ 43052 h 86105"/>
              <a:gd name="connsiteX13" fmla="*/ 10541 w 118109"/>
              <a:gd name="connsiteY13" fmla="*/ 28447 h 86105"/>
              <a:gd name="connsiteX14" fmla="*/ 22732 w 118109"/>
              <a:gd name="connsiteY14" fmla="*/ 16128 h 86105"/>
              <a:gd name="connsiteX15" fmla="*/ 38607 w 118109"/>
              <a:gd name="connsiteY15" fmla="*/ 9143 h 86105"/>
              <a:gd name="connsiteX16" fmla="*/ 59055 w 118109"/>
              <a:gd name="connsiteY16" fmla="*/ 6350 h 8610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118109" h="86105">
                <a:moveTo>
                  <a:pt x="59055" y="6350"/>
                </a:moveTo>
                <a:cubicBezTo>
                  <a:pt x="66040" y="6350"/>
                  <a:pt x="72771" y="7239"/>
                  <a:pt x="79247" y="9143"/>
                </a:cubicBezTo>
                <a:cubicBezTo>
                  <a:pt x="85597" y="11048"/>
                  <a:pt x="91185" y="13461"/>
                  <a:pt x="95757" y="16509"/>
                </a:cubicBezTo>
                <a:cubicBezTo>
                  <a:pt x="100710" y="19939"/>
                  <a:pt x="104521" y="24002"/>
                  <a:pt x="107442" y="28447"/>
                </a:cubicBezTo>
                <a:cubicBezTo>
                  <a:pt x="110363" y="33020"/>
                  <a:pt x="111759" y="37845"/>
                  <a:pt x="111759" y="43052"/>
                </a:cubicBezTo>
                <a:cubicBezTo>
                  <a:pt x="111759" y="48386"/>
                  <a:pt x="110363" y="53339"/>
                  <a:pt x="107442" y="57911"/>
                </a:cubicBezTo>
                <a:cubicBezTo>
                  <a:pt x="104521" y="62483"/>
                  <a:pt x="100329" y="66420"/>
                  <a:pt x="94869" y="69850"/>
                </a:cubicBezTo>
                <a:cubicBezTo>
                  <a:pt x="90805" y="72897"/>
                  <a:pt x="85597" y="75438"/>
                  <a:pt x="79247" y="77215"/>
                </a:cubicBezTo>
                <a:cubicBezTo>
                  <a:pt x="72897" y="78866"/>
                  <a:pt x="66167" y="79755"/>
                  <a:pt x="59055" y="79755"/>
                </a:cubicBezTo>
                <a:cubicBezTo>
                  <a:pt x="51815" y="79755"/>
                  <a:pt x="44957" y="78866"/>
                  <a:pt x="38607" y="77089"/>
                </a:cubicBezTo>
                <a:cubicBezTo>
                  <a:pt x="32257" y="75438"/>
                  <a:pt x="26796" y="72897"/>
                  <a:pt x="22225" y="69722"/>
                </a:cubicBezTo>
                <a:cubicBezTo>
                  <a:pt x="17271" y="66420"/>
                  <a:pt x="13334" y="62483"/>
                  <a:pt x="10541" y="57911"/>
                </a:cubicBezTo>
                <a:cubicBezTo>
                  <a:pt x="7746" y="53466"/>
                  <a:pt x="6350" y="48386"/>
                  <a:pt x="6350" y="43052"/>
                </a:cubicBezTo>
                <a:cubicBezTo>
                  <a:pt x="6350" y="37719"/>
                  <a:pt x="7746" y="32892"/>
                  <a:pt x="10541" y="28447"/>
                </a:cubicBezTo>
                <a:cubicBezTo>
                  <a:pt x="13334" y="24002"/>
                  <a:pt x="17398" y="19811"/>
                  <a:pt x="22732" y="16128"/>
                </a:cubicBezTo>
                <a:cubicBezTo>
                  <a:pt x="26923" y="13334"/>
                  <a:pt x="32257" y="11048"/>
                  <a:pt x="38607" y="9143"/>
                </a:cubicBezTo>
                <a:cubicBezTo>
                  <a:pt x="45084" y="7239"/>
                  <a:pt x="51815" y="6350"/>
                  <a:pt x="59055"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3"/>
          <p:cNvSpPr/>
          <p:nvPr/>
        </p:nvSpPr>
        <p:spPr>
          <a:xfrm>
            <a:off x="7579487" y="1626235"/>
            <a:ext cx="156209" cy="141223"/>
          </a:xfrm>
          <a:custGeom>
            <a:avLst/>
            <a:gdLst>
              <a:gd name="connsiteX0" fmla="*/ 16890 w 156209"/>
              <a:gd name="connsiteY0" fmla="*/ 6350 h 141223"/>
              <a:gd name="connsiteX1" fmla="*/ 24510 w 156209"/>
              <a:gd name="connsiteY1" fmla="*/ 7746 h 141223"/>
              <a:gd name="connsiteX2" fmla="*/ 32384 w 156209"/>
              <a:gd name="connsiteY2" fmla="*/ 12953 h 141223"/>
              <a:gd name="connsiteX3" fmla="*/ 35179 w 156209"/>
              <a:gd name="connsiteY3" fmla="*/ 21462 h 141223"/>
              <a:gd name="connsiteX4" fmla="*/ 35179 w 156209"/>
              <a:gd name="connsiteY4" fmla="*/ 49148 h 141223"/>
              <a:gd name="connsiteX5" fmla="*/ 57784 w 156209"/>
              <a:gd name="connsiteY5" fmla="*/ 49148 h 141223"/>
              <a:gd name="connsiteX6" fmla="*/ 58420 w 156209"/>
              <a:gd name="connsiteY6" fmla="*/ 61213 h 141223"/>
              <a:gd name="connsiteX7" fmla="*/ 57530 w 156209"/>
              <a:gd name="connsiteY7" fmla="*/ 64770 h 141223"/>
              <a:gd name="connsiteX8" fmla="*/ 114046 w 156209"/>
              <a:gd name="connsiteY8" fmla="*/ 64770 h 141223"/>
              <a:gd name="connsiteX9" fmla="*/ 114046 w 156209"/>
              <a:gd name="connsiteY9" fmla="*/ 44195 h 141223"/>
              <a:gd name="connsiteX10" fmla="*/ 54356 w 156209"/>
              <a:gd name="connsiteY10" fmla="*/ 44195 h 141223"/>
              <a:gd name="connsiteX11" fmla="*/ 54356 w 156209"/>
              <a:gd name="connsiteY11" fmla="*/ 20701 h 141223"/>
              <a:gd name="connsiteX12" fmla="*/ 142875 w 156209"/>
              <a:gd name="connsiteY12" fmla="*/ 20701 h 141223"/>
              <a:gd name="connsiteX13" fmla="*/ 142875 w 156209"/>
              <a:gd name="connsiteY13" fmla="*/ 88137 h 141223"/>
              <a:gd name="connsiteX14" fmla="*/ 83184 w 156209"/>
              <a:gd name="connsiteY14" fmla="*/ 88137 h 141223"/>
              <a:gd name="connsiteX15" fmla="*/ 83184 w 156209"/>
              <a:gd name="connsiteY15" fmla="*/ 111378 h 141223"/>
              <a:gd name="connsiteX16" fmla="*/ 149606 w 156209"/>
              <a:gd name="connsiteY16" fmla="*/ 111378 h 141223"/>
              <a:gd name="connsiteX17" fmla="*/ 149859 w 156209"/>
              <a:gd name="connsiteY17" fmla="*/ 119125 h 141223"/>
              <a:gd name="connsiteX18" fmla="*/ 148082 w 156209"/>
              <a:gd name="connsiteY18" fmla="*/ 126364 h 141223"/>
              <a:gd name="connsiteX19" fmla="*/ 143636 w 156209"/>
              <a:gd name="connsiteY19" fmla="*/ 132460 h 141223"/>
              <a:gd name="connsiteX20" fmla="*/ 135890 w 156209"/>
              <a:gd name="connsiteY20" fmla="*/ 134873 h 141223"/>
              <a:gd name="connsiteX21" fmla="*/ 54356 w 156209"/>
              <a:gd name="connsiteY21" fmla="*/ 134873 h 141223"/>
              <a:gd name="connsiteX22" fmla="*/ 54356 w 156209"/>
              <a:gd name="connsiteY22" fmla="*/ 69722 h 141223"/>
              <a:gd name="connsiteX23" fmla="*/ 49657 w 156209"/>
              <a:gd name="connsiteY23" fmla="*/ 72262 h 141223"/>
              <a:gd name="connsiteX24" fmla="*/ 45593 w 156209"/>
              <a:gd name="connsiteY24" fmla="*/ 72897 h 141223"/>
              <a:gd name="connsiteX25" fmla="*/ 35179 w 156209"/>
              <a:gd name="connsiteY25" fmla="*/ 72897 h 141223"/>
              <a:gd name="connsiteX26" fmla="*/ 35179 w 156209"/>
              <a:gd name="connsiteY26" fmla="*/ 129920 h 141223"/>
              <a:gd name="connsiteX27" fmla="*/ 6350 w 156209"/>
              <a:gd name="connsiteY27" fmla="*/ 129920 h 141223"/>
              <a:gd name="connsiteX28" fmla="*/ 6350 w 156209"/>
              <a:gd name="connsiteY28" fmla="*/ 6984 h 141223"/>
              <a:gd name="connsiteX29" fmla="*/ 16890 w 156209"/>
              <a:gd name="connsiteY29" fmla="*/ 6350 h 14122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Lst>
            <a:rect l="l" t="t" r="r" b="b"/>
            <a:pathLst>
              <a:path w="156209" h="141223">
                <a:moveTo>
                  <a:pt x="16890" y="6350"/>
                </a:moveTo>
                <a:cubicBezTo>
                  <a:pt x="19939" y="6476"/>
                  <a:pt x="22606" y="6984"/>
                  <a:pt x="24510" y="7746"/>
                </a:cubicBezTo>
                <a:cubicBezTo>
                  <a:pt x="27940" y="9016"/>
                  <a:pt x="30607" y="10667"/>
                  <a:pt x="32384" y="12953"/>
                </a:cubicBezTo>
                <a:cubicBezTo>
                  <a:pt x="34290" y="15112"/>
                  <a:pt x="35179" y="17906"/>
                  <a:pt x="35179" y="21462"/>
                </a:cubicBezTo>
                <a:lnTo>
                  <a:pt x="35179" y="49148"/>
                </a:lnTo>
                <a:lnTo>
                  <a:pt x="57784" y="49148"/>
                </a:lnTo>
                <a:cubicBezTo>
                  <a:pt x="58674" y="54101"/>
                  <a:pt x="58928" y="58165"/>
                  <a:pt x="58420" y="61213"/>
                </a:cubicBezTo>
                <a:cubicBezTo>
                  <a:pt x="58293" y="62483"/>
                  <a:pt x="57911" y="63753"/>
                  <a:pt x="57530" y="64770"/>
                </a:cubicBezTo>
                <a:lnTo>
                  <a:pt x="114046" y="64770"/>
                </a:lnTo>
                <a:lnTo>
                  <a:pt x="114046" y="44195"/>
                </a:lnTo>
                <a:lnTo>
                  <a:pt x="54356" y="44195"/>
                </a:lnTo>
                <a:lnTo>
                  <a:pt x="54356" y="20701"/>
                </a:lnTo>
                <a:lnTo>
                  <a:pt x="142875" y="20701"/>
                </a:lnTo>
                <a:lnTo>
                  <a:pt x="142875" y="88137"/>
                </a:lnTo>
                <a:lnTo>
                  <a:pt x="83184" y="88137"/>
                </a:lnTo>
                <a:lnTo>
                  <a:pt x="83184" y="111378"/>
                </a:lnTo>
                <a:lnTo>
                  <a:pt x="149606" y="111378"/>
                </a:lnTo>
                <a:cubicBezTo>
                  <a:pt x="149986" y="114045"/>
                  <a:pt x="150114" y="116712"/>
                  <a:pt x="149859" y="119125"/>
                </a:cubicBezTo>
                <a:cubicBezTo>
                  <a:pt x="149732" y="121665"/>
                  <a:pt x="149097" y="124078"/>
                  <a:pt x="148082" y="126364"/>
                </a:cubicBezTo>
                <a:cubicBezTo>
                  <a:pt x="147193" y="128777"/>
                  <a:pt x="145669" y="130809"/>
                  <a:pt x="143636" y="132460"/>
                </a:cubicBezTo>
                <a:cubicBezTo>
                  <a:pt x="141605" y="134111"/>
                  <a:pt x="139065" y="134873"/>
                  <a:pt x="135890" y="134873"/>
                </a:cubicBezTo>
                <a:lnTo>
                  <a:pt x="54356" y="134873"/>
                </a:lnTo>
                <a:lnTo>
                  <a:pt x="54356" y="69722"/>
                </a:lnTo>
                <a:cubicBezTo>
                  <a:pt x="52832" y="71120"/>
                  <a:pt x="51307" y="72008"/>
                  <a:pt x="49657" y="72262"/>
                </a:cubicBezTo>
                <a:cubicBezTo>
                  <a:pt x="47497" y="72643"/>
                  <a:pt x="46228" y="72897"/>
                  <a:pt x="45593" y="72897"/>
                </a:cubicBezTo>
                <a:lnTo>
                  <a:pt x="35179" y="72897"/>
                </a:lnTo>
                <a:lnTo>
                  <a:pt x="35179" y="129920"/>
                </a:lnTo>
                <a:lnTo>
                  <a:pt x="6350" y="129920"/>
                </a:lnTo>
                <a:lnTo>
                  <a:pt x="6350" y="6984"/>
                </a:lnTo>
                <a:cubicBezTo>
                  <a:pt x="10159" y="6476"/>
                  <a:pt x="13716" y="6222"/>
                  <a:pt x="1689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3"/>
          <p:cNvSpPr/>
          <p:nvPr/>
        </p:nvSpPr>
        <p:spPr>
          <a:xfrm>
            <a:off x="4792344" y="4610709"/>
            <a:ext cx="514667" cy="184810"/>
          </a:xfrm>
          <a:custGeom>
            <a:avLst/>
            <a:gdLst>
              <a:gd name="connsiteX0" fmla="*/ 19050 w 514667"/>
              <a:gd name="connsiteY0" fmla="*/ 165760 h 184810"/>
              <a:gd name="connsiteX1" fmla="*/ 495617 w 514667"/>
              <a:gd name="connsiteY1" fmla="*/ 165760 h 184810"/>
              <a:gd name="connsiteX2" fmla="*/ 495617 w 514667"/>
              <a:gd name="connsiteY2" fmla="*/ 19050 h 184810"/>
              <a:gd name="connsiteX3" fmla="*/ 19050 w 514667"/>
              <a:gd name="connsiteY3" fmla="*/ 19050 h 184810"/>
              <a:gd name="connsiteX4" fmla="*/ 19050 w 514667"/>
              <a:gd name="connsiteY4" fmla="*/ 165760 h 1848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514667" h="184810">
                <a:moveTo>
                  <a:pt x="19050" y="165760"/>
                </a:moveTo>
                <a:lnTo>
                  <a:pt x="495617" y="165760"/>
                </a:lnTo>
                <a:lnTo>
                  <a:pt x="495617" y="19050"/>
                </a:lnTo>
                <a:lnTo>
                  <a:pt x="19050" y="19050"/>
                </a:lnTo>
                <a:lnTo>
                  <a:pt x="19050" y="16576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3"/>
          <p:cNvSpPr/>
          <p:nvPr/>
        </p:nvSpPr>
        <p:spPr>
          <a:xfrm>
            <a:off x="1968626" y="4509147"/>
            <a:ext cx="1341628" cy="226428"/>
          </a:xfrm>
          <a:custGeom>
            <a:avLst/>
            <a:gdLst>
              <a:gd name="connsiteX0" fmla="*/ 0 w 1341628"/>
              <a:gd name="connsiteY0" fmla="*/ 226428 h 226428"/>
              <a:gd name="connsiteX1" fmla="*/ 1341628 w 1341628"/>
              <a:gd name="connsiteY1" fmla="*/ 226428 h 226428"/>
              <a:gd name="connsiteX2" fmla="*/ 1341628 w 1341628"/>
              <a:gd name="connsiteY2" fmla="*/ 0 h 226428"/>
              <a:gd name="connsiteX3" fmla="*/ 0 w 1341628"/>
              <a:gd name="connsiteY3" fmla="*/ 0 h 226428"/>
              <a:gd name="connsiteX4" fmla="*/ 0 w 1341628"/>
              <a:gd name="connsiteY4" fmla="*/ 226428 h 22642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41628" h="226428">
                <a:moveTo>
                  <a:pt x="0" y="226428"/>
                </a:moveTo>
                <a:lnTo>
                  <a:pt x="1341628" y="226428"/>
                </a:lnTo>
                <a:lnTo>
                  <a:pt x="1341628" y="0"/>
                </a:lnTo>
                <a:lnTo>
                  <a:pt x="0" y="0"/>
                </a:lnTo>
                <a:lnTo>
                  <a:pt x="0" y="22642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3"/>
          <p:cNvSpPr/>
          <p:nvPr/>
        </p:nvSpPr>
        <p:spPr>
          <a:xfrm>
            <a:off x="1127798" y="4240136"/>
            <a:ext cx="287261" cy="184670"/>
          </a:xfrm>
          <a:custGeom>
            <a:avLst/>
            <a:gdLst>
              <a:gd name="connsiteX0" fmla="*/ 0 w 287261"/>
              <a:gd name="connsiteY0" fmla="*/ 184670 h 184670"/>
              <a:gd name="connsiteX1" fmla="*/ 287261 w 287261"/>
              <a:gd name="connsiteY1" fmla="*/ 184670 h 184670"/>
              <a:gd name="connsiteX2" fmla="*/ 287261 w 287261"/>
              <a:gd name="connsiteY2" fmla="*/ 0 h 184670"/>
              <a:gd name="connsiteX3" fmla="*/ 0 w 287261"/>
              <a:gd name="connsiteY3" fmla="*/ 0 h 184670"/>
              <a:gd name="connsiteX4" fmla="*/ 0 w 287261"/>
              <a:gd name="connsiteY4" fmla="*/ 184670 h 18467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7261" h="184670">
                <a:moveTo>
                  <a:pt x="0" y="184670"/>
                </a:moveTo>
                <a:lnTo>
                  <a:pt x="287261" y="184670"/>
                </a:lnTo>
                <a:lnTo>
                  <a:pt x="287261" y="0"/>
                </a:lnTo>
                <a:lnTo>
                  <a:pt x="0" y="0"/>
                </a:lnTo>
                <a:lnTo>
                  <a:pt x="0" y="18467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Freeform 3"/>
          <p:cNvSpPr/>
          <p:nvPr/>
        </p:nvSpPr>
        <p:spPr>
          <a:xfrm>
            <a:off x="1587627" y="4240136"/>
            <a:ext cx="210312" cy="184670"/>
          </a:xfrm>
          <a:custGeom>
            <a:avLst/>
            <a:gdLst>
              <a:gd name="connsiteX0" fmla="*/ 0 w 210312"/>
              <a:gd name="connsiteY0" fmla="*/ 184670 h 184670"/>
              <a:gd name="connsiteX1" fmla="*/ 210312 w 210312"/>
              <a:gd name="connsiteY1" fmla="*/ 184670 h 184670"/>
              <a:gd name="connsiteX2" fmla="*/ 210312 w 210312"/>
              <a:gd name="connsiteY2" fmla="*/ 0 h 184670"/>
              <a:gd name="connsiteX3" fmla="*/ 0 w 210312"/>
              <a:gd name="connsiteY3" fmla="*/ 0 h 184670"/>
              <a:gd name="connsiteX4" fmla="*/ 0 w 210312"/>
              <a:gd name="connsiteY4" fmla="*/ 184670 h 18467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10312" h="184670">
                <a:moveTo>
                  <a:pt x="0" y="184670"/>
                </a:moveTo>
                <a:lnTo>
                  <a:pt x="210312" y="184670"/>
                </a:lnTo>
                <a:lnTo>
                  <a:pt x="210312" y="0"/>
                </a:lnTo>
                <a:lnTo>
                  <a:pt x="0" y="0"/>
                </a:lnTo>
                <a:lnTo>
                  <a:pt x="0" y="18467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Freeform 3"/>
          <p:cNvSpPr/>
          <p:nvPr/>
        </p:nvSpPr>
        <p:spPr>
          <a:xfrm>
            <a:off x="1685163" y="4308729"/>
            <a:ext cx="35686" cy="56641"/>
          </a:xfrm>
          <a:custGeom>
            <a:avLst/>
            <a:gdLst>
              <a:gd name="connsiteX0" fmla="*/ 17907 w 35686"/>
              <a:gd name="connsiteY0" fmla="*/ 0 h 56641"/>
              <a:gd name="connsiteX1" fmla="*/ 30861 w 35686"/>
              <a:gd name="connsiteY1" fmla="*/ 4317 h 56641"/>
              <a:gd name="connsiteX2" fmla="*/ 34670 w 35686"/>
              <a:gd name="connsiteY2" fmla="*/ 14731 h 56641"/>
              <a:gd name="connsiteX3" fmla="*/ 31114 w 35686"/>
              <a:gd name="connsiteY3" fmla="*/ 25400 h 56641"/>
              <a:gd name="connsiteX4" fmla="*/ 20066 w 35686"/>
              <a:gd name="connsiteY4" fmla="*/ 35432 h 56641"/>
              <a:gd name="connsiteX5" fmla="*/ 11302 w 35686"/>
              <a:gd name="connsiteY5" fmla="*/ 42290 h 56641"/>
              <a:gd name="connsiteX6" fmla="*/ 4444 w 35686"/>
              <a:gd name="connsiteY6" fmla="*/ 50926 h 56641"/>
              <a:gd name="connsiteX7" fmla="*/ 21970 w 35686"/>
              <a:gd name="connsiteY7" fmla="*/ 50926 h 56641"/>
              <a:gd name="connsiteX8" fmla="*/ 28066 w 35686"/>
              <a:gd name="connsiteY8" fmla="*/ 49275 h 56641"/>
              <a:gd name="connsiteX9" fmla="*/ 33147 w 35686"/>
              <a:gd name="connsiteY9" fmla="*/ 40766 h 56641"/>
              <a:gd name="connsiteX10" fmla="*/ 35686 w 35686"/>
              <a:gd name="connsiteY10" fmla="*/ 41401 h 56641"/>
              <a:gd name="connsiteX11" fmla="*/ 31623 w 35686"/>
              <a:gd name="connsiteY11" fmla="*/ 56641 h 56641"/>
              <a:gd name="connsiteX12" fmla="*/ 0 w 35686"/>
              <a:gd name="connsiteY12" fmla="*/ 56641 h 56641"/>
              <a:gd name="connsiteX13" fmla="*/ 0 w 35686"/>
              <a:gd name="connsiteY13" fmla="*/ 53339 h 56641"/>
              <a:gd name="connsiteX14" fmla="*/ 7873 w 35686"/>
              <a:gd name="connsiteY14" fmla="*/ 39877 h 56641"/>
              <a:gd name="connsiteX15" fmla="*/ 19430 w 35686"/>
              <a:gd name="connsiteY15" fmla="*/ 28955 h 56641"/>
              <a:gd name="connsiteX16" fmla="*/ 26797 w 35686"/>
              <a:gd name="connsiteY16" fmla="*/ 20954 h 56641"/>
              <a:gd name="connsiteX17" fmla="*/ 28193 w 35686"/>
              <a:gd name="connsiteY17" fmla="*/ 13842 h 56641"/>
              <a:gd name="connsiteX18" fmla="*/ 26288 w 35686"/>
              <a:gd name="connsiteY18" fmla="*/ 5968 h 56641"/>
              <a:gd name="connsiteX19" fmla="*/ 17526 w 35686"/>
              <a:gd name="connsiteY19" fmla="*/ 3428 h 56641"/>
              <a:gd name="connsiteX20" fmla="*/ 10032 w 35686"/>
              <a:gd name="connsiteY20" fmla="*/ 5079 h 56641"/>
              <a:gd name="connsiteX21" fmla="*/ 7366 w 35686"/>
              <a:gd name="connsiteY21" fmla="*/ 10032 h 56641"/>
              <a:gd name="connsiteX22" fmla="*/ 7619 w 35686"/>
              <a:gd name="connsiteY22" fmla="*/ 12318 h 56641"/>
              <a:gd name="connsiteX23" fmla="*/ 8254 w 35686"/>
              <a:gd name="connsiteY23" fmla="*/ 13715 h 56641"/>
              <a:gd name="connsiteX24" fmla="*/ 8889 w 35686"/>
              <a:gd name="connsiteY24" fmla="*/ 14858 h 56641"/>
              <a:gd name="connsiteX25" fmla="*/ 9143 w 35686"/>
              <a:gd name="connsiteY25" fmla="*/ 16382 h 56641"/>
              <a:gd name="connsiteX26" fmla="*/ 8001 w 35686"/>
              <a:gd name="connsiteY26" fmla="*/ 19430 h 56641"/>
              <a:gd name="connsiteX27" fmla="*/ 5079 w 35686"/>
              <a:gd name="connsiteY27" fmla="*/ 20573 h 56641"/>
              <a:gd name="connsiteX28" fmla="*/ 2158 w 35686"/>
              <a:gd name="connsiteY28" fmla="*/ 18795 h 56641"/>
              <a:gd name="connsiteX29" fmla="*/ 1016 w 35686"/>
              <a:gd name="connsiteY29" fmla="*/ 13842 h 56641"/>
              <a:gd name="connsiteX30" fmla="*/ 5461 w 35686"/>
              <a:gd name="connsiteY30" fmla="*/ 4444 h 56641"/>
              <a:gd name="connsiteX31" fmla="*/ 17907 w 35686"/>
              <a:gd name="connsiteY31" fmla="*/ 0 h 5664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Lst>
            <a:rect l="l" t="t" r="r" b="b"/>
            <a:pathLst>
              <a:path w="35686" h="56641">
                <a:moveTo>
                  <a:pt x="17907" y="0"/>
                </a:moveTo>
                <a:cubicBezTo>
                  <a:pt x="23622" y="0"/>
                  <a:pt x="27939" y="1523"/>
                  <a:pt x="30861" y="4317"/>
                </a:cubicBezTo>
                <a:cubicBezTo>
                  <a:pt x="33401" y="6476"/>
                  <a:pt x="34670" y="9905"/>
                  <a:pt x="34670" y="14731"/>
                </a:cubicBezTo>
                <a:cubicBezTo>
                  <a:pt x="34670" y="18541"/>
                  <a:pt x="33527" y="22097"/>
                  <a:pt x="31114" y="25400"/>
                </a:cubicBezTo>
                <a:cubicBezTo>
                  <a:pt x="28955" y="28320"/>
                  <a:pt x="25273" y="31622"/>
                  <a:pt x="20066" y="35432"/>
                </a:cubicBezTo>
                <a:cubicBezTo>
                  <a:pt x="16382" y="37845"/>
                  <a:pt x="13461" y="40131"/>
                  <a:pt x="11302" y="42290"/>
                </a:cubicBezTo>
                <a:cubicBezTo>
                  <a:pt x="8127" y="45465"/>
                  <a:pt x="5842" y="48259"/>
                  <a:pt x="4444" y="50926"/>
                </a:cubicBezTo>
                <a:lnTo>
                  <a:pt x="21970" y="50926"/>
                </a:lnTo>
                <a:cubicBezTo>
                  <a:pt x="24638" y="50926"/>
                  <a:pt x="26669" y="50291"/>
                  <a:pt x="28066" y="49275"/>
                </a:cubicBezTo>
                <a:cubicBezTo>
                  <a:pt x="29717" y="47751"/>
                  <a:pt x="31369" y="44957"/>
                  <a:pt x="33147" y="40766"/>
                </a:cubicBezTo>
                <a:lnTo>
                  <a:pt x="35686" y="41401"/>
                </a:lnTo>
                <a:lnTo>
                  <a:pt x="31623" y="56641"/>
                </a:lnTo>
                <a:lnTo>
                  <a:pt x="0" y="56641"/>
                </a:lnTo>
                <a:lnTo>
                  <a:pt x="0" y="53339"/>
                </a:lnTo>
                <a:cubicBezTo>
                  <a:pt x="1397" y="48894"/>
                  <a:pt x="3936" y="44322"/>
                  <a:pt x="7873" y="39877"/>
                </a:cubicBezTo>
                <a:cubicBezTo>
                  <a:pt x="11302" y="35686"/>
                  <a:pt x="15113" y="32130"/>
                  <a:pt x="19430" y="28955"/>
                </a:cubicBezTo>
                <a:cubicBezTo>
                  <a:pt x="22986" y="26288"/>
                  <a:pt x="25400" y="23621"/>
                  <a:pt x="26797" y="20954"/>
                </a:cubicBezTo>
                <a:cubicBezTo>
                  <a:pt x="27813" y="19176"/>
                  <a:pt x="28193" y="16764"/>
                  <a:pt x="28193" y="13842"/>
                </a:cubicBezTo>
                <a:cubicBezTo>
                  <a:pt x="28193" y="10159"/>
                  <a:pt x="27558" y="7619"/>
                  <a:pt x="26288" y="5968"/>
                </a:cubicBezTo>
                <a:cubicBezTo>
                  <a:pt x="23748" y="4190"/>
                  <a:pt x="20827" y="3428"/>
                  <a:pt x="17526" y="3428"/>
                </a:cubicBezTo>
                <a:cubicBezTo>
                  <a:pt x="14477" y="3428"/>
                  <a:pt x="11938" y="3936"/>
                  <a:pt x="10032" y="5079"/>
                </a:cubicBezTo>
                <a:cubicBezTo>
                  <a:pt x="8254" y="6222"/>
                  <a:pt x="7366" y="7873"/>
                  <a:pt x="7366" y="10032"/>
                </a:cubicBezTo>
                <a:cubicBezTo>
                  <a:pt x="7366" y="11048"/>
                  <a:pt x="7366" y="11810"/>
                  <a:pt x="7619" y="12318"/>
                </a:cubicBezTo>
                <a:cubicBezTo>
                  <a:pt x="7747" y="12826"/>
                  <a:pt x="8001" y="13334"/>
                  <a:pt x="8254" y="13715"/>
                </a:cubicBezTo>
                <a:cubicBezTo>
                  <a:pt x="8636" y="14223"/>
                  <a:pt x="8763" y="14604"/>
                  <a:pt x="8889" y="14858"/>
                </a:cubicBezTo>
                <a:cubicBezTo>
                  <a:pt x="9143" y="15239"/>
                  <a:pt x="9143" y="15747"/>
                  <a:pt x="9143" y="16382"/>
                </a:cubicBezTo>
                <a:cubicBezTo>
                  <a:pt x="9143" y="17779"/>
                  <a:pt x="8763" y="18795"/>
                  <a:pt x="8001" y="19430"/>
                </a:cubicBezTo>
                <a:cubicBezTo>
                  <a:pt x="7111" y="20192"/>
                  <a:pt x="6223" y="20573"/>
                  <a:pt x="5079" y="20573"/>
                </a:cubicBezTo>
                <a:cubicBezTo>
                  <a:pt x="3809" y="20573"/>
                  <a:pt x="2793" y="19938"/>
                  <a:pt x="2158" y="18795"/>
                </a:cubicBezTo>
                <a:cubicBezTo>
                  <a:pt x="1397" y="17398"/>
                  <a:pt x="1016" y="15747"/>
                  <a:pt x="1016" y="13842"/>
                </a:cubicBezTo>
                <a:cubicBezTo>
                  <a:pt x="1016" y="10414"/>
                  <a:pt x="2539" y="7238"/>
                  <a:pt x="5461" y="4444"/>
                </a:cubicBezTo>
                <a:cubicBezTo>
                  <a:pt x="8382" y="1523"/>
                  <a:pt x="12573" y="0"/>
                  <a:pt x="17907" y="0"/>
                </a:cubicBezTo>
              </a:path>
            </a:pathLst>
          </a:custGeom>
          <a:solidFill>
            <a:srgbClr val="948A5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Freeform 3"/>
          <p:cNvSpPr/>
          <p:nvPr/>
        </p:nvSpPr>
        <p:spPr>
          <a:xfrm>
            <a:off x="2160143" y="4269346"/>
            <a:ext cx="1030897" cy="163080"/>
          </a:xfrm>
          <a:custGeom>
            <a:avLst/>
            <a:gdLst>
              <a:gd name="connsiteX0" fmla="*/ 0 w 1030897"/>
              <a:gd name="connsiteY0" fmla="*/ 163080 h 163080"/>
              <a:gd name="connsiteX1" fmla="*/ 1030897 w 1030897"/>
              <a:gd name="connsiteY1" fmla="*/ 163080 h 163080"/>
              <a:gd name="connsiteX2" fmla="*/ 1030897 w 1030897"/>
              <a:gd name="connsiteY2" fmla="*/ 0 h 163080"/>
              <a:gd name="connsiteX3" fmla="*/ 0 w 1030897"/>
              <a:gd name="connsiteY3" fmla="*/ 0 h 163080"/>
              <a:gd name="connsiteX4" fmla="*/ 0 w 1030897"/>
              <a:gd name="connsiteY4" fmla="*/ 163080 h 16308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30897" h="163080">
                <a:moveTo>
                  <a:pt x="0" y="163080"/>
                </a:moveTo>
                <a:lnTo>
                  <a:pt x="1030897" y="163080"/>
                </a:lnTo>
                <a:lnTo>
                  <a:pt x="1030897" y="0"/>
                </a:lnTo>
                <a:lnTo>
                  <a:pt x="0" y="0"/>
                </a:lnTo>
                <a:lnTo>
                  <a:pt x="0" y="16308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Freeform 3"/>
          <p:cNvSpPr/>
          <p:nvPr/>
        </p:nvSpPr>
        <p:spPr>
          <a:xfrm>
            <a:off x="3802888" y="4261726"/>
            <a:ext cx="1030897" cy="163080"/>
          </a:xfrm>
          <a:custGeom>
            <a:avLst/>
            <a:gdLst>
              <a:gd name="connsiteX0" fmla="*/ 0 w 1030897"/>
              <a:gd name="connsiteY0" fmla="*/ 163080 h 163080"/>
              <a:gd name="connsiteX1" fmla="*/ 1030897 w 1030897"/>
              <a:gd name="connsiteY1" fmla="*/ 163080 h 163080"/>
              <a:gd name="connsiteX2" fmla="*/ 1030897 w 1030897"/>
              <a:gd name="connsiteY2" fmla="*/ 0 h 163080"/>
              <a:gd name="connsiteX3" fmla="*/ 0 w 1030897"/>
              <a:gd name="connsiteY3" fmla="*/ 0 h 163080"/>
              <a:gd name="connsiteX4" fmla="*/ 0 w 1030897"/>
              <a:gd name="connsiteY4" fmla="*/ 163080 h 16308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30897" h="163080">
                <a:moveTo>
                  <a:pt x="0" y="163080"/>
                </a:moveTo>
                <a:lnTo>
                  <a:pt x="1030897" y="163080"/>
                </a:lnTo>
                <a:lnTo>
                  <a:pt x="1030897" y="0"/>
                </a:lnTo>
                <a:lnTo>
                  <a:pt x="0" y="0"/>
                </a:lnTo>
                <a:lnTo>
                  <a:pt x="0" y="16308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3"/>
          <p:cNvSpPr/>
          <p:nvPr/>
        </p:nvSpPr>
        <p:spPr>
          <a:xfrm>
            <a:off x="3215767" y="3895979"/>
            <a:ext cx="2016125" cy="621538"/>
          </a:xfrm>
          <a:custGeom>
            <a:avLst/>
            <a:gdLst>
              <a:gd name="connsiteX0" fmla="*/ 0 w 2016125"/>
              <a:gd name="connsiteY0" fmla="*/ 75818 h 621538"/>
              <a:gd name="connsiteX1" fmla="*/ 75819 w 2016125"/>
              <a:gd name="connsiteY1" fmla="*/ 0 h 621538"/>
              <a:gd name="connsiteX2" fmla="*/ 1176020 w 2016125"/>
              <a:gd name="connsiteY2" fmla="*/ 0 h 621538"/>
              <a:gd name="connsiteX3" fmla="*/ 1176020 w 2016125"/>
              <a:gd name="connsiteY3" fmla="*/ 0 h 621538"/>
              <a:gd name="connsiteX4" fmla="*/ 1680083 w 2016125"/>
              <a:gd name="connsiteY4" fmla="*/ 0 h 621538"/>
              <a:gd name="connsiteX5" fmla="*/ 1940306 w 2016125"/>
              <a:gd name="connsiteY5" fmla="*/ 0 h 621538"/>
              <a:gd name="connsiteX6" fmla="*/ 2016125 w 2016125"/>
              <a:gd name="connsiteY6" fmla="*/ 75818 h 621538"/>
              <a:gd name="connsiteX7" fmla="*/ 2016125 w 2016125"/>
              <a:gd name="connsiteY7" fmla="*/ 265302 h 621538"/>
              <a:gd name="connsiteX8" fmla="*/ 2016125 w 2016125"/>
              <a:gd name="connsiteY8" fmla="*/ 265302 h 621538"/>
              <a:gd name="connsiteX9" fmla="*/ 2016125 w 2016125"/>
              <a:gd name="connsiteY9" fmla="*/ 379094 h 621538"/>
              <a:gd name="connsiteX10" fmla="*/ 2016125 w 2016125"/>
              <a:gd name="connsiteY10" fmla="*/ 379094 h 621538"/>
              <a:gd name="connsiteX11" fmla="*/ 1940306 w 2016125"/>
              <a:gd name="connsiteY11" fmla="*/ 454914 h 621538"/>
              <a:gd name="connsiteX12" fmla="*/ 1680083 w 2016125"/>
              <a:gd name="connsiteY12" fmla="*/ 454914 h 621538"/>
              <a:gd name="connsiteX13" fmla="*/ 1781683 w 2016125"/>
              <a:gd name="connsiteY13" fmla="*/ 621538 h 621538"/>
              <a:gd name="connsiteX14" fmla="*/ 1176020 w 2016125"/>
              <a:gd name="connsiteY14" fmla="*/ 454914 h 621538"/>
              <a:gd name="connsiteX15" fmla="*/ 75819 w 2016125"/>
              <a:gd name="connsiteY15" fmla="*/ 454914 h 621538"/>
              <a:gd name="connsiteX16" fmla="*/ 0 w 2016125"/>
              <a:gd name="connsiteY16" fmla="*/ 379094 h 621538"/>
              <a:gd name="connsiteX17" fmla="*/ 0 w 2016125"/>
              <a:gd name="connsiteY17" fmla="*/ 379094 h 621538"/>
              <a:gd name="connsiteX18" fmla="*/ 0 w 2016125"/>
              <a:gd name="connsiteY18" fmla="*/ 265302 h 621538"/>
              <a:gd name="connsiteX19" fmla="*/ 0 w 2016125"/>
              <a:gd name="connsiteY19" fmla="*/ 265302 h 621538"/>
              <a:gd name="connsiteX20" fmla="*/ 0 w 2016125"/>
              <a:gd name="connsiteY20" fmla="*/ 75818 h 62153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016125" h="621538">
                <a:moveTo>
                  <a:pt x="0" y="75818"/>
                </a:moveTo>
                <a:cubicBezTo>
                  <a:pt x="0" y="33908"/>
                  <a:pt x="33909" y="0"/>
                  <a:pt x="75819" y="0"/>
                </a:cubicBezTo>
                <a:lnTo>
                  <a:pt x="1176020" y="0"/>
                </a:lnTo>
                <a:lnTo>
                  <a:pt x="1176020" y="0"/>
                </a:lnTo>
                <a:lnTo>
                  <a:pt x="1680083" y="0"/>
                </a:lnTo>
                <a:lnTo>
                  <a:pt x="1940306" y="0"/>
                </a:lnTo>
                <a:cubicBezTo>
                  <a:pt x="1982216" y="0"/>
                  <a:pt x="2016125" y="33908"/>
                  <a:pt x="2016125" y="75818"/>
                </a:cubicBezTo>
                <a:lnTo>
                  <a:pt x="2016125" y="265302"/>
                </a:lnTo>
                <a:lnTo>
                  <a:pt x="2016125" y="265302"/>
                </a:lnTo>
                <a:lnTo>
                  <a:pt x="2016125" y="379094"/>
                </a:lnTo>
                <a:lnTo>
                  <a:pt x="2016125" y="379094"/>
                </a:lnTo>
                <a:cubicBezTo>
                  <a:pt x="2016125" y="421004"/>
                  <a:pt x="1982216" y="454914"/>
                  <a:pt x="1940306" y="454914"/>
                </a:cubicBezTo>
                <a:lnTo>
                  <a:pt x="1680083" y="454914"/>
                </a:lnTo>
                <a:lnTo>
                  <a:pt x="1781683" y="621538"/>
                </a:lnTo>
                <a:lnTo>
                  <a:pt x="1176020" y="454914"/>
                </a:lnTo>
                <a:lnTo>
                  <a:pt x="75819" y="454914"/>
                </a:lnTo>
                <a:cubicBezTo>
                  <a:pt x="33909" y="454914"/>
                  <a:pt x="0" y="421004"/>
                  <a:pt x="0" y="379094"/>
                </a:cubicBezTo>
                <a:lnTo>
                  <a:pt x="0" y="379094"/>
                </a:lnTo>
                <a:lnTo>
                  <a:pt x="0" y="265302"/>
                </a:lnTo>
                <a:lnTo>
                  <a:pt x="0" y="265302"/>
                </a:lnTo>
                <a:lnTo>
                  <a:pt x="0" y="7581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Freeform 3"/>
          <p:cNvSpPr/>
          <p:nvPr/>
        </p:nvSpPr>
        <p:spPr>
          <a:xfrm>
            <a:off x="3206242" y="3886454"/>
            <a:ext cx="2035175" cy="640588"/>
          </a:xfrm>
          <a:custGeom>
            <a:avLst/>
            <a:gdLst>
              <a:gd name="connsiteX0" fmla="*/ 9525 w 2035175"/>
              <a:gd name="connsiteY0" fmla="*/ 85343 h 640588"/>
              <a:gd name="connsiteX1" fmla="*/ 85344 w 2035175"/>
              <a:gd name="connsiteY1" fmla="*/ 9525 h 640588"/>
              <a:gd name="connsiteX2" fmla="*/ 1185545 w 2035175"/>
              <a:gd name="connsiteY2" fmla="*/ 9525 h 640588"/>
              <a:gd name="connsiteX3" fmla="*/ 1185545 w 2035175"/>
              <a:gd name="connsiteY3" fmla="*/ 9525 h 640588"/>
              <a:gd name="connsiteX4" fmla="*/ 1689608 w 2035175"/>
              <a:gd name="connsiteY4" fmla="*/ 9525 h 640588"/>
              <a:gd name="connsiteX5" fmla="*/ 1949831 w 2035175"/>
              <a:gd name="connsiteY5" fmla="*/ 9525 h 640588"/>
              <a:gd name="connsiteX6" fmla="*/ 2025650 w 2035175"/>
              <a:gd name="connsiteY6" fmla="*/ 85343 h 640588"/>
              <a:gd name="connsiteX7" fmla="*/ 2025650 w 2035175"/>
              <a:gd name="connsiteY7" fmla="*/ 274827 h 640588"/>
              <a:gd name="connsiteX8" fmla="*/ 2025650 w 2035175"/>
              <a:gd name="connsiteY8" fmla="*/ 274827 h 640588"/>
              <a:gd name="connsiteX9" fmla="*/ 2025650 w 2035175"/>
              <a:gd name="connsiteY9" fmla="*/ 388619 h 640588"/>
              <a:gd name="connsiteX10" fmla="*/ 2025650 w 2035175"/>
              <a:gd name="connsiteY10" fmla="*/ 388619 h 640588"/>
              <a:gd name="connsiteX11" fmla="*/ 1949831 w 2035175"/>
              <a:gd name="connsiteY11" fmla="*/ 464439 h 640588"/>
              <a:gd name="connsiteX12" fmla="*/ 1689608 w 2035175"/>
              <a:gd name="connsiteY12" fmla="*/ 464439 h 640588"/>
              <a:gd name="connsiteX13" fmla="*/ 1791208 w 2035175"/>
              <a:gd name="connsiteY13" fmla="*/ 631063 h 640588"/>
              <a:gd name="connsiteX14" fmla="*/ 1185545 w 2035175"/>
              <a:gd name="connsiteY14" fmla="*/ 464439 h 640588"/>
              <a:gd name="connsiteX15" fmla="*/ 85344 w 2035175"/>
              <a:gd name="connsiteY15" fmla="*/ 464439 h 640588"/>
              <a:gd name="connsiteX16" fmla="*/ 9525 w 2035175"/>
              <a:gd name="connsiteY16" fmla="*/ 388619 h 640588"/>
              <a:gd name="connsiteX17" fmla="*/ 9525 w 2035175"/>
              <a:gd name="connsiteY17" fmla="*/ 388619 h 640588"/>
              <a:gd name="connsiteX18" fmla="*/ 9525 w 2035175"/>
              <a:gd name="connsiteY18" fmla="*/ 274827 h 640588"/>
              <a:gd name="connsiteX19" fmla="*/ 9525 w 2035175"/>
              <a:gd name="connsiteY19" fmla="*/ 274827 h 640588"/>
              <a:gd name="connsiteX20" fmla="*/ 9525 w 2035175"/>
              <a:gd name="connsiteY20" fmla="*/ 85343 h 64058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035175" h="640588">
                <a:moveTo>
                  <a:pt x="9525" y="85343"/>
                </a:moveTo>
                <a:cubicBezTo>
                  <a:pt x="9525" y="43433"/>
                  <a:pt x="43434" y="9525"/>
                  <a:pt x="85344" y="9525"/>
                </a:cubicBezTo>
                <a:lnTo>
                  <a:pt x="1185545" y="9525"/>
                </a:lnTo>
                <a:lnTo>
                  <a:pt x="1185545" y="9525"/>
                </a:lnTo>
                <a:lnTo>
                  <a:pt x="1689608" y="9525"/>
                </a:lnTo>
                <a:lnTo>
                  <a:pt x="1949831" y="9525"/>
                </a:lnTo>
                <a:cubicBezTo>
                  <a:pt x="1991741" y="9525"/>
                  <a:pt x="2025650" y="43433"/>
                  <a:pt x="2025650" y="85343"/>
                </a:cubicBezTo>
                <a:lnTo>
                  <a:pt x="2025650" y="274827"/>
                </a:lnTo>
                <a:lnTo>
                  <a:pt x="2025650" y="274827"/>
                </a:lnTo>
                <a:lnTo>
                  <a:pt x="2025650" y="388619"/>
                </a:lnTo>
                <a:lnTo>
                  <a:pt x="2025650" y="388619"/>
                </a:lnTo>
                <a:cubicBezTo>
                  <a:pt x="2025650" y="430529"/>
                  <a:pt x="1991741" y="464439"/>
                  <a:pt x="1949831" y="464439"/>
                </a:cubicBezTo>
                <a:lnTo>
                  <a:pt x="1689608" y="464439"/>
                </a:lnTo>
                <a:lnTo>
                  <a:pt x="1791208" y="631063"/>
                </a:lnTo>
                <a:lnTo>
                  <a:pt x="1185545" y="464439"/>
                </a:lnTo>
                <a:lnTo>
                  <a:pt x="85344" y="464439"/>
                </a:lnTo>
                <a:cubicBezTo>
                  <a:pt x="43434" y="464439"/>
                  <a:pt x="9525" y="430529"/>
                  <a:pt x="9525" y="388619"/>
                </a:cubicBezTo>
                <a:lnTo>
                  <a:pt x="9525" y="388619"/>
                </a:lnTo>
                <a:lnTo>
                  <a:pt x="9525" y="274827"/>
                </a:lnTo>
                <a:lnTo>
                  <a:pt x="9525" y="274827"/>
                </a:lnTo>
                <a:lnTo>
                  <a:pt x="9525" y="85343"/>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Freeform 3"/>
          <p:cNvSpPr/>
          <p:nvPr/>
        </p:nvSpPr>
        <p:spPr>
          <a:xfrm>
            <a:off x="1177353" y="4271493"/>
            <a:ext cx="188722" cy="160934"/>
          </a:xfrm>
          <a:custGeom>
            <a:avLst/>
            <a:gdLst>
              <a:gd name="connsiteX0" fmla="*/ 0 w 188722"/>
              <a:gd name="connsiteY0" fmla="*/ 160934 h 160934"/>
              <a:gd name="connsiteX1" fmla="*/ 188722 w 188722"/>
              <a:gd name="connsiteY1" fmla="*/ 160934 h 160934"/>
              <a:gd name="connsiteX2" fmla="*/ 188722 w 188722"/>
              <a:gd name="connsiteY2" fmla="*/ 0 h 160934"/>
              <a:gd name="connsiteX3" fmla="*/ 0 w 188722"/>
              <a:gd name="connsiteY3" fmla="*/ 0 h 160934"/>
              <a:gd name="connsiteX4" fmla="*/ 0 w 188722"/>
              <a:gd name="connsiteY4" fmla="*/ 160934 h 160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88722" h="160934">
                <a:moveTo>
                  <a:pt x="0" y="160934"/>
                </a:moveTo>
                <a:lnTo>
                  <a:pt x="188722" y="160934"/>
                </a:lnTo>
                <a:lnTo>
                  <a:pt x="188722" y="0"/>
                </a:lnTo>
                <a:lnTo>
                  <a:pt x="0" y="0"/>
                </a:lnTo>
                <a:lnTo>
                  <a:pt x="0" y="16093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Freeform 3"/>
          <p:cNvSpPr/>
          <p:nvPr/>
        </p:nvSpPr>
        <p:spPr>
          <a:xfrm>
            <a:off x="1574800" y="4269333"/>
            <a:ext cx="188722" cy="160934"/>
          </a:xfrm>
          <a:custGeom>
            <a:avLst/>
            <a:gdLst>
              <a:gd name="connsiteX0" fmla="*/ 0 w 188722"/>
              <a:gd name="connsiteY0" fmla="*/ 160934 h 160934"/>
              <a:gd name="connsiteX1" fmla="*/ 188722 w 188722"/>
              <a:gd name="connsiteY1" fmla="*/ 160934 h 160934"/>
              <a:gd name="connsiteX2" fmla="*/ 188722 w 188722"/>
              <a:gd name="connsiteY2" fmla="*/ 0 h 160934"/>
              <a:gd name="connsiteX3" fmla="*/ 0 w 188722"/>
              <a:gd name="connsiteY3" fmla="*/ 0 h 160934"/>
              <a:gd name="connsiteX4" fmla="*/ 0 w 188722"/>
              <a:gd name="connsiteY4" fmla="*/ 160934 h 160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88722" h="160934">
                <a:moveTo>
                  <a:pt x="0" y="160934"/>
                </a:moveTo>
                <a:lnTo>
                  <a:pt x="188722" y="160934"/>
                </a:lnTo>
                <a:lnTo>
                  <a:pt x="188722" y="0"/>
                </a:lnTo>
                <a:lnTo>
                  <a:pt x="0" y="0"/>
                </a:lnTo>
                <a:lnTo>
                  <a:pt x="0" y="16093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Freeform 3"/>
          <p:cNvSpPr/>
          <p:nvPr/>
        </p:nvSpPr>
        <p:spPr>
          <a:xfrm>
            <a:off x="1348486" y="3806304"/>
            <a:ext cx="210705" cy="164604"/>
          </a:xfrm>
          <a:custGeom>
            <a:avLst/>
            <a:gdLst>
              <a:gd name="connsiteX0" fmla="*/ 0 w 210705"/>
              <a:gd name="connsiteY0" fmla="*/ 164604 h 164604"/>
              <a:gd name="connsiteX1" fmla="*/ 210705 w 210705"/>
              <a:gd name="connsiteY1" fmla="*/ 164604 h 164604"/>
              <a:gd name="connsiteX2" fmla="*/ 210705 w 210705"/>
              <a:gd name="connsiteY2" fmla="*/ 0 h 164604"/>
              <a:gd name="connsiteX3" fmla="*/ 0 w 210705"/>
              <a:gd name="connsiteY3" fmla="*/ 0 h 164604"/>
              <a:gd name="connsiteX4" fmla="*/ 0 w 210705"/>
              <a:gd name="connsiteY4" fmla="*/ 164604 h 16460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10705" h="164604">
                <a:moveTo>
                  <a:pt x="0" y="164604"/>
                </a:moveTo>
                <a:lnTo>
                  <a:pt x="210705" y="164604"/>
                </a:lnTo>
                <a:lnTo>
                  <a:pt x="210705" y="0"/>
                </a:lnTo>
                <a:lnTo>
                  <a:pt x="0" y="0"/>
                </a:lnTo>
                <a:lnTo>
                  <a:pt x="0" y="16460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Freeform 3"/>
          <p:cNvSpPr/>
          <p:nvPr/>
        </p:nvSpPr>
        <p:spPr>
          <a:xfrm>
            <a:off x="1805940" y="3824631"/>
            <a:ext cx="162674" cy="126973"/>
          </a:xfrm>
          <a:custGeom>
            <a:avLst/>
            <a:gdLst>
              <a:gd name="connsiteX0" fmla="*/ 0 w 162674"/>
              <a:gd name="connsiteY0" fmla="*/ 126973 h 126973"/>
              <a:gd name="connsiteX1" fmla="*/ 162674 w 162674"/>
              <a:gd name="connsiteY1" fmla="*/ 126973 h 126973"/>
              <a:gd name="connsiteX2" fmla="*/ 162674 w 162674"/>
              <a:gd name="connsiteY2" fmla="*/ 0 h 126973"/>
              <a:gd name="connsiteX3" fmla="*/ 0 w 162674"/>
              <a:gd name="connsiteY3" fmla="*/ 0 h 126973"/>
              <a:gd name="connsiteX4" fmla="*/ 0 w 162674"/>
              <a:gd name="connsiteY4" fmla="*/ 126973 h 12697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62674" h="126973">
                <a:moveTo>
                  <a:pt x="0" y="126973"/>
                </a:moveTo>
                <a:lnTo>
                  <a:pt x="162674" y="126973"/>
                </a:lnTo>
                <a:lnTo>
                  <a:pt x="162674" y="0"/>
                </a:lnTo>
                <a:lnTo>
                  <a:pt x="0" y="0"/>
                </a:lnTo>
                <a:lnTo>
                  <a:pt x="0" y="126973"/>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49"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50"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51" name="Picture 3"/>
          <p:cNvPicPr>
            <a:picLocks noChangeAspect="1" noChangeArrowheads="1"/>
          </p:cNvPicPr>
          <p:nvPr/>
        </p:nvPicPr>
        <p:blipFill>
          <a:blip r:embed="rId5"/>
          <a:srcRect/>
          <a:stretch>
            <a:fillRect/>
          </a:stretch>
        </p:blipFill>
        <p:spPr bwMode="auto">
          <a:xfrm>
            <a:off x="6400800" y="1625600"/>
            <a:ext cx="1371600" cy="177800"/>
          </a:xfrm>
          <a:prstGeom prst="rect">
            <a:avLst/>
          </a:prstGeom>
          <a:noFill/>
        </p:spPr>
      </p:pic>
      <p:pic>
        <p:nvPicPr>
          <p:cNvPr id="52" name="Picture 3"/>
          <p:cNvPicPr>
            <a:picLocks noChangeAspect="1" noChangeArrowheads="1"/>
          </p:cNvPicPr>
          <p:nvPr/>
        </p:nvPicPr>
        <p:blipFill>
          <a:blip r:embed="rId6"/>
          <a:srcRect/>
          <a:stretch>
            <a:fillRect/>
          </a:stretch>
        </p:blipFill>
        <p:spPr bwMode="auto">
          <a:xfrm>
            <a:off x="495300" y="2197100"/>
            <a:ext cx="8178800" cy="3695700"/>
          </a:xfrm>
          <a:prstGeom prst="rect">
            <a:avLst/>
          </a:prstGeom>
          <a:noFill/>
        </p:spPr>
      </p:pic>
      <p:pic>
        <p:nvPicPr>
          <p:cNvPr id="53" name="Picture 3"/>
          <p:cNvPicPr>
            <a:picLocks noChangeAspect="1" noChangeArrowheads="1"/>
          </p:cNvPicPr>
          <p:nvPr/>
        </p:nvPicPr>
        <p:blipFill>
          <a:blip r:embed="rId7"/>
          <a:srcRect/>
          <a:stretch>
            <a:fillRect/>
          </a:stretch>
        </p:blipFill>
        <p:spPr bwMode="auto">
          <a:xfrm>
            <a:off x="4470400" y="6616700"/>
            <a:ext cx="203200" cy="152400"/>
          </a:xfrm>
          <a:prstGeom prst="rect">
            <a:avLst/>
          </a:prstGeom>
          <a:noFill/>
        </p:spPr>
      </p:pic>
      <p:pic>
        <p:nvPicPr>
          <p:cNvPr id="54" name="Picture 3"/>
          <p:cNvPicPr>
            <a:picLocks noChangeAspect="1" noChangeArrowheads="1"/>
          </p:cNvPicPr>
          <p:nvPr/>
        </p:nvPicPr>
        <p:blipFill>
          <a:blip r:embed="rId8"/>
          <a:srcRect/>
          <a:stretch>
            <a:fillRect/>
          </a:stretch>
        </p:blipFill>
        <p:spPr bwMode="auto">
          <a:xfrm>
            <a:off x="0" y="-76200"/>
            <a:ext cx="9144000" cy="6845300"/>
          </a:xfrm>
          <a:prstGeom prst="rect">
            <a:avLst/>
          </a:prstGeom>
          <a:noFill/>
        </p:spPr>
      </p:pic>
      <p:sp>
        <p:nvSpPr>
          <p:cNvPr id="2" name="TextBox 1"/>
          <p:cNvSpPr txBox="1"/>
          <p:nvPr/>
        </p:nvSpPr>
        <p:spPr>
          <a:xfrm>
            <a:off x="76200" y="1549400"/>
            <a:ext cx="6179577" cy="251351"/>
          </a:xfrm>
          <a:prstGeom prst="rect">
            <a:avLst/>
          </a:prstGeom>
          <a:noFill/>
        </p:spPr>
        <p:txBody>
          <a:bodyPr wrap="none" lIns="0" tIns="0" rIns="0" rtlCol="0">
            <a:spAutoFit/>
          </a:bodyPr>
          <a:lstStyle/>
          <a:p>
            <a:pPr>
              <a:lnSpc>
                <a:spcPts val="1600"/>
              </a:lnSpc>
              <a:tabLst/>
            </a:pPr>
            <a:r>
              <a:rPr lang="en-US" altLang="zh-CN" sz="1500" dirty="0" smtClean="0">
                <a:solidFill>
                  <a:srgbClr val="000000"/>
                </a:solidFill>
                <a:latin typeface="돋움" pitchFamily="18" charset="0"/>
                <a:cs typeface="돋움" pitchFamily="18" charset="0"/>
              </a:rPr>
              <a:t>장학금</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&gt;</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국가</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근로</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및</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취업연계장학금</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&gt;</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국가근로장학금</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&gt;</a:t>
            </a:r>
            <a:r>
              <a:rPr lang="en-US" altLang="zh-CN" sz="1500" dirty="0" smtClean="0">
                <a:latin typeface="Times New Roman" pitchFamily="18" charset="0"/>
                <a:cs typeface="Times New Roman" pitchFamily="18" charset="0"/>
              </a:rPr>
              <a:t> </a:t>
            </a:r>
            <a:r>
              <a:rPr lang="en-US" altLang="zh-CN" sz="1500" dirty="0" smtClean="0">
                <a:solidFill>
                  <a:srgbClr val="000000"/>
                </a:solidFill>
                <a:latin typeface="돋움" pitchFamily="18" charset="0"/>
                <a:cs typeface="돋움" pitchFamily="18" charset="0"/>
              </a:rPr>
              <a:t>근로장학관리</a:t>
            </a:r>
          </a:p>
        </p:txBody>
      </p:sp>
      <p:sp>
        <p:nvSpPr>
          <p:cNvPr id="55" name="TextBox 1"/>
          <p:cNvSpPr txBox="1"/>
          <p:nvPr/>
        </p:nvSpPr>
        <p:spPr>
          <a:xfrm>
            <a:off x="3390900" y="3975100"/>
            <a:ext cx="1651000" cy="266700"/>
          </a:xfrm>
          <a:prstGeom prst="rect">
            <a:avLst/>
          </a:prstGeom>
          <a:noFill/>
        </p:spPr>
        <p:txBody>
          <a:bodyPr wrap="none" lIns="0" tIns="0" rIns="0" rtlCol="0">
            <a:spAutoFit/>
          </a:bodyPr>
          <a:lstStyle/>
          <a:p>
            <a:pPr>
              <a:lnSpc>
                <a:spcPts val="1100"/>
              </a:lnSpc>
              <a:tabLst/>
            </a:pPr>
            <a:r>
              <a:rPr lang="en-US" altLang="zh-CN" sz="900" dirty="0" smtClean="0">
                <a:solidFill>
                  <a:srgbClr val="000000"/>
                </a:solidFill>
                <a:latin typeface="함초롬돋움" pitchFamily="18" charset="0"/>
                <a:cs typeface="함초롬돋움" pitchFamily="18" charset="0"/>
              </a:rPr>
              <a:t>양식을</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다운로드하여</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근로지에서</a:t>
            </a:r>
          </a:p>
          <a:p>
            <a:pPr>
              <a:lnSpc>
                <a:spcPts val="1000"/>
              </a:lnSpc>
              <a:tabLst/>
            </a:pPr>
            <a:r>
              <a:rPr lang="en-US" altLang="zh-CN" sz="900" dirty="0" smtClean="0">
                <a:solidFill>
                  <a:srgbClr val="000000"/>
                </a:solidFill>
                <a:latin typeface="함초롬돋움" pitchFamily="18" charset="0"/>
                <a:cs typeface="함초롬돋움" pitchFamily="18" charset="0"/>
              </a:rPr>
              <a:t>받은</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교육내용을</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작성하여</a:t>
            </a:r>
            <a:r>
              <a:rPr lang="en-US" altLang="zh-CN" sz="900" dirty="0" smtClean="0">
                <a:latin typeface="Times New Roman" pitchFamily="18" charset="0"/>
                <a:cs typeface="Times New Roman" pitchFamily="18" charset="0"/>
              </a:rPr>
              <a:t> </a:t>
            </a:r>
            <a:r>
              <a:rPr lang="en-US" altLang="zh-CN" sz="900" dirty="0" smtClean="0">
                <a:solidFill>
                  <a:srgbClr val="000000"/>
                </a:solidFill>
                <a:latin typeface="함초롬돋움" pitchFamily="18" charset="0"/>
                <a:cs typeface="함초롬돋움" pitchFamily="18" charset="0"/>
              </a:rPr>
              <a:t>업로드</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89907" y="6661023"/>
            <a:ext cx="33782" cy="48235"/>
          </a:xfrm>
          <a:custGeom>
            <a:avLst/>
            <a:gdLst>
              <a:gd name="connsiteX0" fmla="*/ 33782 w 33782"/>
              <a:gd name="connsiteY0" fmla="*/ 48235 h 48235"/>
              <a:gd name="connsiteX1" fmla="*/ 0 w 33782"/>
              <a:gd name="connsiteY1" fmla="*/ 48235 h 48235"/>
              <a:gd name="connsiteX2" fmla="*/ 9271 w 33782"/>
              <a:gd name="connsiteY2" fmla="*/ 36652 h 48235"/>
              <a:gd name="connsiteX3" fmla="*/ 18287 w 33782"/>
              <a:gd name="connsiteY3" fmla="*/ 24663 h 48235"/>
              <a:gd name="connsiteX4" fmla="*/ 27177 w 33782"/>
              <a:gd name="connsiteY4" fmla="*/ 12306 h 48235"/>
              <a:gd name="connsiteX5" fmla="*/ 33782 w 33782"/>
              <a:gd name="connsiteY5" fmla="*/ 0 h 48235"/>
              <a:gd name="connsiteX6" fmla="*/ 33782 w 33782"/>
              <a:gd name="connsiteY6" fmla="*/ 48235 h 4823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3782" h="48235">
                <a:moveTo>
                  <a:pt x="33782" y="48235"/>
                </a:moveTo>
                <a:lnTo>
                  <a:pt x="0" y="48235"/>
                </a:lnTo>
                <a:cubicBezTo>
                  <a:pt x="3047" y="45173"/>
                  <a:pt x="6095" y="41312"/>
                  <a:pt x="9271" y="36652"/>
                </a:cubicBezTo>
                <a:cubicBezTo>
                  <a:pt x="12318" y="31978"/>
                  <a:pt x="15366" y="27990"/>
                  <a:pt x="18287" y="24663"/>
                </a:cubicBezTo>
                <a:cubicBezTo>
                  <a:pt x="21082" y="20891"/>
                  <a:pt x="24129" y="16776"/>
                  <a:pt x="27177" y="12306"/>
                </a:cubicBezTo>
                <a:cubicBezTo>
                  <a:pt x="30352" y="7848"/>
                  <a:pt x="32511" y="3746"/>
                  <a:pt x="33782" y="0"/>
                </a:cubicBezTo>
                <a:lnTo>
                  <a:pt x="33782" y="4823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341372" y="5297690"/>
            <a:ext cx="1341628" cy="226428"/>
          </a:xfrm>
          <a:custGeom>
            <a:avLst/>
            <a:gdLst>
              <a:gd name="connsiteX0" fmla="*/ 0 w 1341628"/>
              <a:gd name="connsiteY0" fmla="*/ 226428 h 226428"/>
              <a:gd name="connsiteX1" fmla="*/ 1341628 w 1341628"/>
              <a:gd name="connsiteY1" fmla="*/ 226428 h 226428"/>
              <a:gd name="connsiteX2" fmla="*/ 1341628 w 1341628"/>
              <a:gd name="connsiteY2" fmla="*/ 0 h 226428"/>
              <a:gd name="connsiteX3" fmla="*/ 0 w 1341628"/>
              <a:gd name="connsiteY3" fmla="*/ 0 h 226428"/>
              <a:gd name="connsiteX4" fmla="*/ 0 w 1341628"/>
              <a:gd name="connsiteY4" fmla="*/ 226428 h 22642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41628" h="226428">
                <a:moveTo>
                  <a:pt x="0" y="226428"/>
                </a:moveTo>
                <a:lnTo>
                  <a:pt x="1341628" y="226428"/>
                </a:lnTo>
                <a:lnTo>
                  <a:pt x="1341628" y="0"/>
                </a:lnTo>
                <a:lnTo>
                  <a:pt x="0" y="0"/>
                </a:lnTo>
                <a:lnTo>
                  <a:pt x="0" y="22642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1500505" y="5028679"/>
            <a:ext cx="287261" cy="184670"/>
          </a:xfrm>
          <a:custGeom>
            <a:avLst/>
            <a:gdLst>
              <a:gd name="connsiteX0" fmla="*/ 0 w 287261"/>
              <a:gd name="connsiteY0" fmla="*/ 184670 h 184670"/>
              <a:gd name="connsiteX1" fmla="*/ 287261 w 287261"/>
              <a:gd name="connsiteY1" fmla="*/ 184670 h 184670"/>
              <a:gd name="connsiteX2" fmla="*/ 287261 w 287261"/>
              <a:gd name="connsiteY2" fmla="*/ 0 h 184670"/>
              <a:gd name="connsiteX3" fmla="*/ 0 w 287261"/>
              <a:gd name="connsiteY3" fmla="*/ 0 h 184670"/>
              <a:gd name="connsiteX4" fmla="*/ 0 w 287261"/>
              <a:gd name="connsiteY4" fmla="*/ 184670 h 18467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87261" h="184670">
                <a:moveTo>
                  <a:pt x="0" y="184670"/>
                </a:moveTo>
                <a:lnTo>
                  <a:pt x="287261" y="184670"/>
                </a:lnTo>
                <a:lnTo>
                  <a:pt x="287261" y="0"/>
                </a:lnTo>
                <a:lnTo>
                  <a:pt x="0" y="0"/>
                </a:lnTo>
                <a:lnTo>
                  <a:pt x="0" y="18467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1960372" y="5028679"/>
            <a:ext cx="210311" cy="184670"/>
          </a:xfrm>
          <a:custGeom>
            <a:avLst/>
            <a:gdLst>
              <a:gd name="connsiteX0" fmla="*/ 0 w 210311"/>
              <a:gd name="connsiteY0" fmla="*/ 184670 h 184670"/>
              <a:gd name="connsiteX1" fmla="*/ 210311 w 210311"/>
              <a:gd name="connsiteY1" fmla="*/ 184670 h 184670"/>
              <a:gd name="connsiteX2" fmla="*/ 210311 w 210311"/>
              <a:gd name="connsiteY2" fmla="*/ 0 h 184670"/>
              <a:gd name="connsiteX3" fmla="*/ 0 w 210311"/>
              <a:gd name="connsiteY3" fmla="*/ 0 h 184670"/>
              <a:gd name="connsiteX4" fmla="*/ 0 w 210311"/>
              <a:gd name="connsiteY4" fmla="*/ 184670 h 18467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10311" h="184670">
                <a:moveTo>
                  <a:pt x="0" y="184670"/>
                </a:moveTo>
                <a:lnTo>
                  <a:pt x="210311" y="184670"/>
                </a:lnTo>
                <a:lnTo>
                  <a:pt x="210311" y="0"/>
                </a:lnTo>
                <a:lnTo>
                  <a:pt x="0" y="0"/>
                </a:lnTo>
                <a:lnTo>
                  <a:pt x="0" y="18467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2057907" y="5097399"/>
            <a:ext cx="35687" cy="56515"/>
          </a:xfrm>
          <a:custGeom>
            <a:avLst/>
            <a:gdLst>
              <a:gd name="connsiteX0" fmla="*/ 17907 w 35687"/>
              <a:gd name="connsiteY0" fmla="*/ 0 h 56515"/>
              <a:gd name="connsiteX1" fmla="*/ 30861 w 35687"/>
              <a:gd name="connsiteY1" fmla="*/ 4318 h 56515"/>
              <a:gd name="connsiteX2" fmla="*/ 34671 w 35687"/>
              <a:gd name="connsiteY2" fmla="*/ 14605 h 56515"/>
              <a:gd name="connsiteX3" fmla="*/ 31114 w 35687"/>
              <a:gd name="connsiteY3" fmla="*/ 25272 h 56515"/>
              <a:gd name="connsiteX4" fmla="*/ 19939 w 35687"/>
              <a:gd name="connsiteY4" fmla="*/ 35305 h 56515"/>
              <a:gd name="connsiteX5" fmla="*/ 11176 w 35687"/>
              <a:gd name="connsiteY5" fmla="*/ 42164 h 56515"/>
              <a:gd name="connsiteX6" fmla="*/ 4445 w 35687"/>
              <a:gd name="connsiteY6" fmla="*/ 50800 h 56515"/>
              <a:gd name="connsiteX7" fmla="*/ 21971 w 35687"/>
              <a:gd name="connsiteY7" fmla="*/ 50800 h 56515"/>
              <a:gd name="connsiteX8" fmla="*/ 28067 w 35687"/>
              <a:gd name="connsiteY8" fmla="*/ 49148 h 56515"/>
              <a:gd name="connsiteX9" fmla="*/ 33147 w 35687"/>
              <a:gd name="connsiteY9" fmla="*/ 40767 h 56515"/>
              <a:gd name="connsiteX10" fmla="*/ 35687 w 35687"/>
              <a:gd name="connsiteY10" fmla="*/ 41402 h 56515"/>
              <a:gd name="connsiteX11" fmla="*/ 31623 w 35687"/>
              <a:gd name="connsiteY11" fmla="*/ 56515 h 56515"/>
              <a:gd name="connsiteX12" fmla="*/ 0 w 35687"/>
              <a:gd name="connsiteY12" fmla="*/ 56515 h 56515"/>
              <a:gd name="connsiteX13" fmla="*/ 0 w 35687"/>
              <a:gd name="connsiteY13" fmla="*/ 53340 h 56515"/>
              <a:gd name="connsiteX14" fmla="*/ 7747 w 35687"/>
              <a:gd name="connsiteY14" fmla="*/ 39751 h 56515"/>
              <a:gd name="connsiteX15" fmla="*/ 19431 w 35687"/>
              <a:gd name="connsiteY15" fmla="*/ 28955 h 56515"/>
              <a:gd name="connsiteX16" fmla="*/ 26797 w 35687"/>
              <a:gd name="connsiteY16" fmla="*/ 20828 h 56515"/>
              <a:gd name="connsiteX17" fmla="*/ 28194 w 35687"/>
              <a:gd name="connsiteY17" fmla="*/ 13716 h 56515"/>
              <a:gd name="connsiteX18" fmla="*/ 26289 w 35687"/>
              <a:gd name="connsiteY18" fmla="*/ 5841 h 56515"/>
              <a:gd name="connsiteX19" fmla="*/ 17526 w 35687"/>
              <a:gd name="connsiteY19" fmla="*/ 3302 h 56515"/>
              <a:gd name="connsiteX20" fmla="*/ 10033 w 35687"/>
              <a:gd name="connsiteY20" fmla="*/ 5080 h 56515"/>
              <a:gd name="connsiteX21" fmla="*/ 7239 w 35687"/>
              <a:gd name="connsiteY21" fmla="*/ 9905 h 56515"/>
              <a:gd name="connsiteX22" fmla="*/ 7620 w 35687"/>
              <a:gd name="connsiteY22" fmla="*/ 12319 h 56515"/>
              <a:gd name="connsiteX23" fmla="*/ 8255 w 35687"/>
              <a:gd name="connsiteY23" fmla="*/ 13589 h 56515"/>
              <a:gd name="connsiteX24" fmla="*/ 8889 w 35687"/>
              <a:gd name="connsiteY24" fmla="*/ 14859 h 56515"/>
              <a:gd name="connsiteX25" fmla="*/ 9144 w 35687"/>
              <a:gd name="connsiteY25" fmla="*/ 16383 h 56515"/>
              <a:gd name="connsiteX26" fmla="*/ 8001 w 35687"/>
              <a:gd name="connsiteY26" fmla="*/ 19430 h 56515"/>
              <a:gd name="connsiteX27" fmla="*/ 5079 w 35687"/>
              <a:gd name="connsiteY27" fmla="*/ 20573 h 56515"/>
              <a:gd name="connsiteX28" fmla="*/ 2032 w 35687"/>
              <a:gd name="connsiteY28" fmla="*/ 18669 h 56515"/>
              <a:gd name="connsiteX29" fmla="*/ 1016 w 35687"/>
              <a:gd name="connsiteY29" fmla="*/ 13843 h 56515"/>
              <a:gd name="connsiteX30" fmla="*/ 5461 w 35687"/>
              <a:gd name="connsiteY30" fmla="*/ 4318 h 56515"/>
              <a:gd name="connsiteX31" fmla="*/ 17907 w 35687"/>
              <a:gd name="connsiteY31" fmla="*/ 0 h 565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Lst>
            <a:rect l="l" t="t" r="r" b="b"/>
            <a:pathLst>
              <a:path w="35687" h="56515">
                <a:moveTo>
                  <a:pt x="17907" y="0"/>
                </a:moveTo>
                <a:cubicBezTo>
                  <a:pt x="23622" y="0"/>
                  <a:pt x="27939" y="1396"/>
                  <a:pt x="30861" y="4318"/>
                </a:cubicBezTo>
                <a:cubicBezTo>
                  <a:pt x="33401" y="6477"/>
                  <a:pt x="34671" y="9905"/>
                  <a:pt x="34671" y="14605"/>
                </a:cubicBezTo>
                <a:cubicBezTo>
                  <a:pt x="34671" y="18541"/>
                  <a:pt x="33528" y="22097"/>
                  <a:pt x="31114" y="25272"/>
                </a:cubicBezTo>
                <a:cubicBezTo>
                  <a:pt x="28956" y="28194"/>
                  <a:pt x="25273" y="31622"/>
                  <a:pt x="19939" y="35305"/>
                </a:cubicBezTo>
                <a:cubicBezTo>
                  <a:pt x="16383" y="37845"/>
                  <a:pt x="13462" y="40132"/>
                  <a:pt x="11176" y="42164"/>
                </a:cubicBezTo>
                <a:cubicBezTo>
                  <a:pt x="8128" y="45339"/>
                  <a:pt x="5842" y="48259"/>
                  <a:pt x="4445" y="50800"/>
                </a:cubicBezTo>
                <a:lnTo>
                  <a:pt x="21971" y="50800"/>
                </a:lnTo>
                <a:cubicBezTo>
                  <a:pt x="24638" y="50800"/>
                  <a:pt x="26670" y="50291"/>
                  <a:pt x="28067" y="49148"/>
                </a:cubicBezTo>
                <a:cubicBezTo>
                  <a:pt x="29718" y="47752"/>
                  <a:pt x="31369" y="44958"/>
                  <a:pt x="33147" y="40767"/>
                </a:cubicBezTo>
                <a:lnTo>
                  <a:pt x="35687" y="41402"/>
                </a:lnTo>
                <a:lnTo>
                  <a:pt x="31623" y="56515"/>
                </a:lnTo>
                <a:lnTo>
                  <a:pt x="0" y="56515"/>
                </a:lnTo>
                <a:lnTo>
                  <a:pt x="0" y="53340"/>
                </a:lnTo>
                <a:cubicBezTo>
                  <a:pt x="1397" y="48768"/>
                  <a:pt x="3937" y="44322"/>
                  <a:pt x="7747" y="39751"/>
                </a:cubicBezTo>
                <a:cubicBezTo>
                  <a:pt x="11302" y="35686"/>
                  <a:pt x="15113" y="32004"/>
                  <a:pt x="19431" y="28955"/>
                </a:cubicBezTo>
                <a:cubicBezTo>
                  <a:pt x="22987" y="26289"/>
                  <a:pt x="25400" y="23495"/>
                  <a:pt x="26797" y="20828"/>
                </a:cubicBezTo>
                <a:cubicBezTo>
                  <a:pt x="27686" y="19050"/>
                  <a:pt x="28194" y="16764"/>
                  <a:pt x="28194" y="13716"/>
                </a:cubicBezTo>
                <a:cubicBezTo>
                  <a:pt x="28194" y="10159"/>
                  <a:pt x="27558" y="7493"/>
                  <a:pt x="26289" y="5841"/>
                </a:cubicBezTo>
                <a:cubicBezTo>
                  <a:pt x="23748" y="4191"/>
                  <a:pt x="20828" y="3302"/>
                  <a:pt x="17526" y="3302"/>
                </a:cubicBezTo>
                <a:cubicBezTo>
                  <a:pt x="14478" y="3302"/>
                  <a:pt x="11938" y="3936"/>
                  <a:pt x="10033" y="5080"/>
                </a:cubicBezTo>
                <a:cubicBezTo>
                  <a:pt x="8255" y="6095"/>
                  <a:pt x="7239" y="7746"/>
                  <a:pt x="7239" y="9905"/>
                </a:cubicBezTo>
                <a:cubicBezTo>
                  <a:pt x="7239" y="11048"/>
                  <a:pt x="7366" y="11810"/>
                  <a:pt x="7620" y="12319"/>
                </a:cubicBezTo>
                <a:cubicBezTo>
                  <a:pt x="7747" y="12827"/>
                  <a:pt x="8001" y="13208"/>
                  <a:pt x="8255" y="13589"/>
                </a:cubicBezTo>
                <a:cubicBezTo>
                  <a:pt x="8636" y="14096"/>
                  <a:pt x="8763" y="14605"/>
                  <a:pt x="8889" y="14859"/>
                </a:cubicBezTo>
                <a:cubicBezTo>
                  <a:pt x="9144" y="15240"/>
                  <a:pt x="9144" y="15747"/>
                  <a:pt x="9144" y="16383"/>
                </a:cubicBezTo>
                <a:cubicBezTo>
                  <a:pt x="9144" y="17780"/>
                  <a:pt x="8763" y="18795"/>
                  <a:pt x="8001" y="19430"/>
                </a:cubicBezTo>
                <a:cubicBezTo>
                  <a:pt x="7112" y="20193"/>
                  <a:pt x="6223" y="20573"/>
                  <a:pt x="5079" y="20573"/>
                </a:cubicBezTo>
                <a:cubicBezTo>
                  <a:pt x="3810" y="20573"/>
                  <a:pt x="2794" y="19939"/>
                  <a:pt x="2032" y="18669"/>
                </a:cubicBezTo>
                <a:cubicBezTo>
                  <a:pt x="1397" y="17271"/>
                  <a:pt x="1016" y="15621"/>
                  <a:pt x="1016" y="13843"/>
                </a:cubicBezTo>
                <a:cubicBezTo>
                  <a:pt x="1016" y="10286"/>
                  <a:pt x="2413" y="7111"/>
                  <a:pt x="5461" y="4318"/>
                </a:cubicBezTo>
                <a:cubicBezTo>
                  <a:pt x="8382" y="1396"/>
                  <a:pt x="12573" y="0"/>
                  <a:pt x="17907" y="0"/>
                </a:cubicBezTo>
              </a:path>
            </a:pathLst>
          </a:custGeom>
          <a:solidFill>
            <a:srgbClr val="948A5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2532887" y="5057889"/>
            <a:ext cx="1030896" cy="163080"/>
          </a:xfrm>
          <a:custGeom>
            <a:avLst/>
            <a:gdLst>
              <a:gd name="connsiteX0" fmla="*/ 0 w 1030896"/>
              <a:gd name="connsiteY0" fmla="*/ 163080 h 163080"/>
              <a:gd name="connsiteX1" fmla="*/ 1030896 w 1030896"/>
              <a:gd name="connsiteY1" fmla="*/ 163080 h 163080"/>
              <a:gd name="connsiteX2" fmla="*/ 1030896 w 1030896"/>
              <a:gd name="connsiteY2" fmla="*/ 0 h 163080"/>
              <a:gd name="connsiteX3" fmla="*/ 0 w 1030896"/>
              <a:gd name="connsiteY3" fmla="*/ 0 h 163080"/>
              <a:gd name="connsiteX4" fmla="*/ 0 w 1030896"/>
              <a:gd name="connsiteY4" fmla="*/ 163080 h 16308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30896" h="163080">
                <a:moveTo>
                  <a:pt x="0" y="163080"/>
                </a:moveTo>
                <a:lnTo>
                  <a:pt x="1030896" y="163080"/>
                </a:lnTo>
                <a:lnTo>
                  <a:pt x="1030896" y="0"/>
                </a:lnTo>
                <a:lnTo>
                  <a:pt x="0" y="0"/>
                </a:lnTo>
                <a:lnTo>
                  <a:pt x="0" y="16308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4175633" y="5050269"/>
            <a:ext cx="1030897" cy="163080"/>
          </a:xfrm>
          <a:custGeom>
            <a:avLst/>
            <a:gdLst>
              <a:gd name="connsiteX0" fmla="*/ 0 w 1030897"/>
              <a:gd name="connsiteY0" fmla="*/ 163080 h 163080"/>
              <a:gd name="connsiteX1" fmla="*/ 1030897 w 1030897"/>
              <a:gd name="connsiteY1" fmla="*/ 163080 h 163080"/>
              <a:gd name="connsiteX2" fmla="*/ 1030897 w 1030897"/>
              <a:gd name="connsiteY2" fmla="*/ 0 h 163080"/>
              <a:gd name="connsiteX3" fmla="*/ 0 w 1030897"/>
              <a:gd name="connsiteY3" fmla="*/ 0 h 163080"/>
              <a:gd name="connsiteX4" fmla="*/ 0 w 1030897"/>
              <a:gd name="connsiteY4" fmla="*/ 163080 h 16308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30897" h="163080">
                <a:moveTo>
                  <a:pt x="0" y="163080"/>
                </a:moveTo>
                <a:lnTo>
                  <a:pt x="1030897" y="163080"/>
                </a:lnTo>
                <a:lnTo>
                  <a:pt x="1030897" y="0"/>
                </a:lnTo>
                <a:lnTo>
                  <a:pt x="0" y="0"/>
                </a:lnTo>
                <a:lnTo>
                  <a:pt x="0" y="16308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7001510" y="3724017"/>
            <a:ext cx="369823" cy="81538"/>
          </a:xfrm>
          <a:custGeom>
            <a:avLst/>
            <a:gdLst>
              <a:gd name="connsiteX0" fmla="*/ 0 w 369823"/>
              <a:gd name="connsiteY0" fmla="*/ 81538 h 81538"/>
              <a:gd name="connsiteX1" fmla="*/ 369823 w 369823"/>
              <a:gd name="connsiteY1" fmla="*/ 81538 h 81538"/>
              <a:gd name="connsiteX2" fmla="*/ 369823 w 369823"/>
              <a:gd name="connsiteY2" fmla="*/ 0 h 81538"/>
              <a:gd name="connsiteX3" fmla="*/ 0 w 369823"/>
              <a:gd name="connsiteY3" fmla="*/ 0 h 81538"/>
              <a:gd name="connsiteX4" fmla="*/ 0 w 369823"/>
              <a:gd name="connsiteY4" fmla="*/ 81538 h 8153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69823" h="81538">
                <a:moveTo>
                  <a:pt x="0" y="81538"/>
                </a:moveTo>
                <a:lnTo>
                  <a:pt x="369823" y="81538"/>
                </a:lnTo>
                <a:lnTo>
                  <a:pt x="369823" y="0"/>
                </a:lnTo>
                <a:lnTo>
                  <a:pt x="0" y="0"/>
                </a:lnTo>
                <a:lnTo>
                  <a:pt x="0" y="8153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5587746" y="5391378"/>
            <a:ext cx="394334" cy="185826"/>
          </a:xfrm>
          <a:custGeom>
            <a:avLst/>
            <a:gdLst>
              <a:gd name="connsiteX0" fmla="*/ 19050 w 394334"/>
              <a:gd name="connsiteY0" fmla="*/ 166776 h 185826"/>
              <a:gd name="connsiteX1" fmla="*/ 375284 w 394334"/>
              <a:gd name="connsiteY1" fmla="*/ 166776 h 185826"/>
              <a:gd name="connsiteX2" fmla="*/ 375284 w 394334"/>
              <a:gd name="connsiteY2" fmla="*/ 19050 h 185826"/>
              <a:gd name="connsiteX3" fmla="*/ 19050 w 394334"/>
              <a:gd name="connsiteY3" fmla="*/ 19050 h 185826"/>
              <a:gd name="connsiteX4" fmla="*/ 19050 w 394334"/>
              <a:gd name="connsiteY4" fmla="*/ 166776 h 18582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94334" h="185826">
                <a:moveTo>
                  <a:pt x="19050" y="166776"/>
                </a:moveTo>
                <a:lnTo>
                  <a:pt x="375284" y="166776"/>
                </a:lnTo>
                <a:lnTo>
                  <a:pt x="375284" y="19050"/>
                </a:lnTo>
                <a:lnTo>
                  <a:pt x="19050" y="19050"/>
                </a:lnTo>
                <a:lnTo>
                  <a:pt x="19050" y="166776"/>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794816" y="4370197"/>
            <a:ext cx="1638630" cy="612775"/>
          </a:xfrm>
          <a:custGeom>
            <a:avLst/>
            <a:gdLst>
              <a:gd name="connsiteX0" fmla="*/ 0 w 1638630"/>
              <a:gd name="connsiteY0" fmla="*/ 75819 h 612775"/>
              <a:gd name="connsiteX1" fmla="*/ 75818 w 1638630"/>
              <a:gd name="connsiteY1" fmla="*/ 0 h 612775"/>
              <a:gd name="connsiteX2" fmla="*/ 273100 w 1638630"/>
              <a:gd name="connsiteY2" fmla="*/ 0 h 612775"/>
              <a:gd name="connsiteX3" fmla="*/ 273100 w 1638630"/>
              <a:gd name="connsiteY3" fmla="*/ 0 h 612775"/>
              <a:gd name="connsiteX4" fmla="*/ 682701 w 1638630"/>
              <a:gd name="connsiteY4" fmla="*/ 0 h 612775"/>
              <a:gd name="connsiteX5" fmla="*/ 1562811 w 1638630"/>
              <a:gd name="connsiteY5" fmla="*/ 0 h 612775"/>
              <a:gd name="connsiteX6" fmla="*/ 1638630 w 1638630"/>
              <a:gd name="connsiteY6" fmla="*/ 75819 h 612775"/>
              <a:gd name="connsiteX7" fmla="*/ 1638630 w 1638630"/>
              <a:gd name="connsiteY7" fmla="*/ 265430 h 612775"/>
              <a:gd name="connsiteX8" fmla="*/ 1638630 w 1638630"/>
              <a:gd name="connsiteY8" fmla="*/ 265430 h 612775"/>
              <a:gd name="connsiteX9" fmla="*/ 1638630 w 1638630"/>
              <a:gd name="connsiteY9" fmla="*/ 379095 h 612775"/>
              <a:gd name="connsiteX10" fmla="*/ 1638630 w 1638630"/>
              <a:gd name="connsiteY10" fmla="*/ 379095 h 612775"/>
              <a:gd name="connsiteX11" fmla="*/ 1562811 w 1638630"/>
              <a:gd name="connsiteY11" fmla="*/ 454914 h 612775"/>
              <a:gd name="connsiteX12" fmla="*/ 682701 w 1638630"/>
              <a:gd name="connsiteY12" fmla="*/ 454914 h 612775"/>
              <a:gd name="connsiteX13" fmla="*/ 252056 w 1638630"/>
              <a:gd name="connsiteY13" fmla="*/ 612775 h 612775"/>
              <a:gd name="connsiteX14" fmla="*/ 273100 w 1638630"/>
              <a:gd name="connsiteY14" fmla="*/ 454914 h 612775"/>
              <a:gd name="connsiteX15" fmla="*/ 75818 w 1638630"/>
              <a:gd name="connsiteY15" fmla="*/ 454914 h 612775"/>
              <a:gd name="connsiteX16" fmla="*/ 0 w 1638630"/>
              <a:gd name="connsiteY16" fmla="*/ 379095 h 612775"/>
              <a:gd name="connsiteX17" fmla="*/ 0 w 1638630"/>
              <a:gd name="connsiteY17" fmla="*/ 379095 h 612775"/>
              <a:gd name="connsiteX18" fmla="*/ 0 w 1638630"/>
              <a:gd name="connsiteY18" fmla="*/ 265430 h 612775"/>
              <a:gd name="connsiteX19" fmla="*/ 0 w 1638630"/>
              <a:gd name="connsiteY19" fmla="*/ 265430 h 612775"/>
              <a:gd name="connsiteX20" fmla="*/ 0 w 1638630"/>
              <a:gd name="connsiteY20" fmla="*/ 75819 h 61277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38630" h="612775">
                <a:moveTo>
                  <a:pt x="0" y="75819"/>
                </a:moveTo>
                <a:cubicBezTo>
                  <a:pt x="0" y="33909"/>
                  <a:pt x="33947" y="0"/>
                  <a:pt x="75818" y="0"/>
                </a:cubicBezTo>
                <a:lnTo>
                  <a:pt x="273100" y="0"/>
                </a:lnTo>
                <a:lnTo>
                  <a:pt x="273100" y="0"/>
                </a:lnTo>
                <a:lnTo>
                  <a:pt x="682701" y="0"/>
                </a:lnTo>
                <a:lnTo>
                  <a:pt x="1562811" y="0"/>
                </a:lnTo>
                <a:cubicBezTo>
                  <a:pt x="1604721" y="0"/>
                  <a:pt x="1638630" y="33909"/>
                  <a:pt x="1638630" y="75819"/>
                </a:cubicBezTo>
                <a:lnTo>
                  <a:pt x="1638630" y="265430"/>
                </a:lnTo>
                <a:lnTo>
                  <a:pt x="1638630" y="265430"/>
                </a:lnTo>
                <a:lnTo>
                  <a:pt x="1638630" y="379095"/>
                </a:lnTo>
                <a:lnTo>
                  <a:pt x="1638630" y="379095"/>
                </a:lnTo>
                <a:cubicBezTo>
                  <a:pt x="1638630" y="421005"/>
                  <a:pt x="1604721" y="454914"/>
                  <a:pt x="1562811" y="454914"/>
                </a:cubicBezTo>
                <a:lnTo>
                  <a:pt x="682701" y="454914"/>
                </a:lnTo>
                <a:lnTo>
                  <a:pt x="252056" y="612775"/>
                </a:lnTo>
                <a:lnTo>
                  <a:pt x="273100" y="454914"/>
                </a:lnTo>
                <a:lnTo>
                  <a:pt x="75818" y="454914"/>
                </a:lnTo>
                <a:cubicBezTo>
                  <a:pt x="33947" y="454914"/>
                  <a:pt x="0" y="421005"/>
                  <a:pt x="0" y="379095"/>
                </a:cubicBezTo>
                <a:lnTo>
                  <a:pt x="0" y="379095"/>
                </a:lnTo>
                <a:lnTo>
                  <a:pt x="0" y="265430"/>
                </a:lnTo>
                <a:lnTo>
                  <a:pt x="0" y="265430"/>
                </a:lnTo>
                <a:lnTo>
                  <a:pt x="0" y="7581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4768850" y="1640967"/>
            <a:ext cx="4060443" cy="3114039"/>
          </a:xfrm>
          <a:custGeom>
            <a:avLst/>
            <a:gdLst>
              <a:gd name="connsiteX0" fmla="*/ 9525 w 4060443"/>
              <a:gd name="connsiteY0" fmla="*/ 3104514 h 3114039"/>
              <a:gd name="connsiteX1" fmla="*/ 4050918 w 4060443"/>
              <a:gd name="connsiteY1" fmla="*/ 3104514 h 3114039"/>
              <a:gd name="connsiteX2" fmla="*/ 4050918 w 4060443"/>
              <a:gd name="connsiteY2" fmla="*/ 9525 h 3114039"/>
              <a:gd name="connsiteX3" fmla="*/ 9525 w 4060443"/>
              <a:gd name="connsiteY3" fmla="*/ 9525 h 3114039"/>
              <a:gd name="connsiteX4" fmla="*/ 9525 w 4060443"/>
              <a:gd name="connsiteY4" fmla="*/ 3104514 h 311403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060443" h="3114039">
                <a:moveTo>
                  <a:pt x="9525" y="3104514"/>
                </a:moveTo>
                <a:lnTo>
                  <a:pt x="4050918" y="3104514"/>
                </a:lnTo>
                <a:lnTo>
                  <a:pt x="4050918" y="9525"/>
                </a:lnTo>
                <a:lnTo>
                  <a:pt x="9525" y="9525"/>
                </a:lnTo>
                <a:lnTo>
                  <a:pt x="9525" y="3104514"/>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1550035" y="5060035"/>
            <a:ext cx="188722" cy="160934"/>
          </a:xfrm>
          <a:custGeom>
            <a:avLst/>
            <a:gdLst>
              <a:gd name="connsiteX0" fmla="*/ 0 w 188722"/>
              <a:gd name="connsiteY0" fmla="*/ 160934 h 160934"/>
              <a:gd name="connsiteX1" fmla="*/ 188722 w 188722"/>
              <a:gd name="connsiteY1" fmla="*/ 160934 h 160934"/>
              <a:gd name="connsiteX2" fmla="*/ 188722 w 188722"/>
              <a:gd name="connsiteY2" fmla="*/ 0 h 160934"/>
              <a:gd name="connsiteX3" fmla="*/ 0 w 188722"/>
              <a:gd name="connsiteY3" fmla="*/ 0 h 160934"/>
              <a:gd name="connsiteX4" fmla="*/ 0 w 188722"/>
              <a:gd name="connsiteY4" fmla="*/ 160934 h 160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88722" h="160934">
                <a:moveTo>
                  <a:pt x="0" y="160934"/>
                </a:moveTo>
                <a:lnTo>
                  <a:pt x="188722" y="160934"/>
                </a:lnTo>
                <a:lnTo>
                  <a:pt x="188722" y="0"/>
                </a:lnTo>
                <a:lnTo>
                  <a:pt x="0" y="0"/>
                </a:lnTo>
                <a:lnTo>
                  <a:pt x="0" y="16093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1933829" y="5049240"/>
            <a:ext cx="188722" cy="160934"/>
          </a:xfrm>
          <a:custGeom>
            <a:avLst/>
            <a:gdLst>
              <a:gd name="connsiteX0" fmla="*/ 0 w 188722"/>
              <a:gd name="connsiteY0" fmla="*/ 160934 h 160934"/>
              <a:gd name="connsiteX1" fmla="*/ 188722 w 188722"/>
              <a:gd name="connsiteY1" fmla="*/ 160934 h 160934"/>
              <a:gd name="connsiteX2" fmla="*/ 188722 w 188722"/>
              <a:gd name="connsiteY2" fmla="*/ 0 h 160934"/>
              <a:gd name="connsiteX3" fmla="*/ 0 w 188722"/>
              <a:gd name="connsiteY3" fmla="*/ 0 h 160934"/>
              <a:gd name="connsiteX4" fmla="*/ 0 w 188722"/>
              <a:gd name="connsiteY4" fmla="*/ 160934 h 160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88722" h="160934">
                <a:moveTo>
                  <a:pt x="0" y="160934"/>
                </a:moveTo>
                <a:lnTo>
                  <a:pt x="188722" y="160934"/>
                </a:lnTo>
                <a:lnTo>
                  <a:pt x="188722" y="0"/>
                </a:lnTo>
                <a:lnTo>
                  <a:pt x="0" y="0"/>
                </a:lnTo>
                <a:lnTo>
                  <a:pt x="0" y="160934"/>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3"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4"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25" name="Picture 3"/>
          <p:cNvPicPr>
            <a:picLocks noChangeAspect="1" noChangeArrowheads="1"/>
          </p:cNvPicPr>
          <p:nvPr/>
        </p:nvPicPr>
        <p:blipFill>
          <a:blip r:embed="rId5"/>
          <a:srcRect/>
          <a:stretch>
            <a:fillRect/>
          </a:stretch>
        </p:blipFill>
        <p:spPr bwMode="auto">
          <a:xfrm>
            <a:off x="863600" y="1651000"/>
            <a:ext cx="7950200" cy="4432300"/>
          </a:xfrm>
          <a:prstGeom prst="rect">
            <a:avLst/>
          </a:prstGeom>
          <a:noFill/>
        </p:spPr>
      </p:pic>
      <p:pic>
        <p:nvPicPr>
          <p:cNvPr id="26"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27"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117600" y="4432300"/>
            <a:ext cx="977900" cy="152400"/>
          </a:xfrm>
          <a:prstGeom prst="rect">
            <a:avLst/>
          </a:prstGeom>
          <a:noFill/>
        </p:spPr>
        <p:txBody>
          <a:bodyPr wrap="none" lIns="0" tIns="0" rIns="0" rtlCol="0">
            <a:spAutoFit/>
          </a:bodyPr>
          <a:lstStyle/>
          <a:p>
            <a:pPr>
              <a:lnSpc>
                <a:spcPts val="1200"/>
              </a:lnSpc>
              <a:tabLst/>
            </a:pPr>
            <a:r>
              <a:rPr lang="en-US" altLang="zh-CN" sz="996" dirty="0" smtClean="0">
                <a:solidFill>
                  <a:srgbClr val="000000"/>
                </a:solidFill>
                <a:latin typeface="함초롬돋움" pitchFamily="18" charset="0"/>
                <a:cs typeface="함초롬돋움" pitchFamily="18" charset="0"/>
              </a:rPr>
              <a:t>교육이수보고서를</a:t>
            </a:r>
          </a:p>
        </p:txBody>
      </p:sp>
      <p:sp>
        <p:nvSpPr>
          <p:cNvPr id="28" name="TextBox 1"/>
          <p:cNvSpPr txBox="1"/>
          <p:nvPr/>
        </p:nvSpPr>
        <p:spPr>
          <a:xfrm>
            <a:off x="1016000" y="4584700"/>
            <a:ext cx="1181100" cy="152400"/>
          </a:xfrm>
          <a:prstGeom prst="rect">
            <a:avLst/>
          </a:prstGeom>
          <a:noFill/>
        </p:spPr>
        <p:txBody>
          <a:bodyPr wrap="none" lIns="0" tIns="0" rIns="0" rtlCol="0">
            <a:spAutoFit/>
          </a:bodyPr>
          <a:lstStyle/>
          <a:p>
            <a:pPr>
              <a:lnSpc>
                <a:spcPts val="1200"/>
              </a:lnSpc>
              <a:tabLst/>
            </a:pPr>
            <a:r>
              <a:rPr lang="en-US" altLang="zh-CN" sz="996" dirty="0" smtClean="0">
                <a:solidFill>
                  <a:srgbClr val="000000"/>
                </a:solidFill>
                <a:latin typeface="함초롬돋움" pitchFamily="18" charset="0"/>
                <a:cs typeface="함초롬돋움" pitchFamily="18" charset="0"/>
              </a:rPr>
              <a:t>제출할</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근로지를</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선택</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498086" y="6638391"/>
            <a:ext cx="78104" cy="112028"/>
          </a:xfrm>
          <a:custGeom>
            <a:avLst/>
            <a:gdLst>
              <a:gd name="connsiteX0" fmla="*/ 37719 w 78104"/>
              <a:gd name="connsiteY0" fmla="*/ 686 h 112028"/>
              <a:gd name="connsiteX1" fmla="*/ 22986 w 78104"/>
              <a:gd name="connsiteY1" fmla="*/ 1307 h 112028"/>
              <a:gd name="connsiteX2" fmla="*/ 9397 w 78104"/>
              <a:gd name="connsiteY2" fmla="*/ 5092 h 112028"/>
              <a:gd name="connsiteX3" fmla="*/ 4698 w 78104"/>
              <a:gd name="connsiteY3" fmla="*/ 9461 h 112028"/>
              <a:gd name="connsiteX4" fmla="*/ 3809 w 78104"/>
              <a:gd name="connsiteY4" fmla="*/ 15163 h 112028"/>
              <a:gd name="connsiteX5" fmla="*/ 6096 w 78104"/>
              <a:gd name="connsiteY5" fmla="*/ 26365 h 112028"/>
              <a:gd name="connsiteX6" fmla="*/ 21716 w 78104"/>
              <a:gd name="connsiteY6" fmla="*/ 19494 h 112028"/>
              <a:gd name="connsiteX7" fmla="*/ 36195 w 78104"/>
              <a:gd name="connsiteY7" fmla="*/ 17094 h 112028"/>
              <a:gd name="connsiteX8" fmla="*/ 43815 w 78104"/>
              <a:gd name="connsiteY8" fmla="*/ 18363 h 112028"/>
              <a:gd name="connsiteX9" fmla="*/ 50292 w 78104"/>
              <a:gd name="connsiteY9" fmla="*/ 21742 h 112028"/>
              <a:gd name="connsiteX10" fmla="*/ 54609 w 78104"/>
              <a:gd name="connsiteY10" fmla="*/ 26492 h 112028"/>
              <a:gd name="connsiteX11" fmla="*/ 56261 w 78104"/>
              <a:gd name="connsiteY11" fmla="*/ 32016 h 112028"/>
              <a:gd name="connsiteX12" fmla="*/ 52832 w 78104"/>
              <a:gd name="connsiteY12" fmla="*/ 43268 h 112028"/>
              <a:gd name="connsiteX13" fmla="*/ 45212 w 78104"/>
              <a:gd name="connsiteY13" fmla="*/ 54267 h 112028"/>
              <a:gd name="connsiteX14" fmla="*/ 33527 w 78104"/>
              <a:gd name="connsiteY14" fmla="*/ 65976 h 112028"/>
              <a:gd name="connsiteX15" fmla="*/ 23114 w 78104"/>
              <a:gd name="connsiteY15" fmla="*/ 74599 h 112028"/>
              <a:gd name="connsiteX16" fmla="*/ 17272 w 78104"/>
              <a:gd name="connsiteY16" fmla="*/ 79235 h 112028"/>
              <a:gd name="connsiteX17" fmla="*/ 11684 w 78104"/>
              <a:gd name="connsiteY17" fmla="*/ 83337 h 112028"/>
              <a:gd name="connsiteX18" fmla="*/ 6223 w 78104"/>
              <a:gd name="connsiteY18" fmla="*/ 87604 h 112028"/>
              <a:gd name="connsiteX19" fmla="*/ 0 w 78104"/>
              <a:gd name="connsiteY19" fmla="*/ 92544 h 112028"/>
              <a:gd name="connsiteX20" fmla="*/ 0 w 78104"/>
              <a:gd name="connsiteY20" fmla="*/ 112028 h 112028"/>
              <a:gd name="connsiteX21" fmla="*/ 68326 w 78104"/>
              <a:gd name="connsiteY21" fmla="*/ 112028 h 112028"/>
              <a:gd name="connsiteX22" fmla="*/ 73659 w 78104"/>
              <a:gd name="connsiteY22" fmla="*/ 110514 h 112028"/>
              <a:gd name="connsiteX23" fmla="*/ 76962 w 78104"/>
              <a:gd name="connsiteY23" fmla="*/ 106490 h 112028"/>
              <a:gd name="connsiteX24" fmla="*/ 78104 w 78104"/>
              <a:gd name="connsiteY24" fmla="*/ 101465 h 112028"/>
              <a:gd name="connsiteX25" fmla="*/ 78104 w 78104"/>
              <a:gd name="connsiteY25" fmla="*/ 94781 h 112028"/>
              <a:gd name="connsiteX26" fmla="*/ 23495 w 78104"/>
              <a:gd name="connsiteY26" fmla="*/ 94781 h 112028"/>
              <a:gd name="connsiteX27" fmla="*/ 38481 w 78104"/>
              <a:gd name="connsiteY27" fmla="*/ 85204 h 112028"/>
              <a:gd name="connsiteX28" fmla="*/ 53466 w 78104"/>
              <a:gd name="connsiteY28" fmla="*/ 71983 h 112028"/>
              <a:gd name="connsiteX29" fmla="*/ 61595 w 78104"/>
              <a:gd name="connsiteY29" fmla="*/ 63398 h 112028"/>
              <a:gd name="connsiteX30" fmla="*/ 69215 w 78104"/>
              <a:gd name="connsiteY30" fmla="*/ 53975 h 112028"/>
              <a:gd name="connsiteX31" fmla="*/ 74676 w 78104"/>
              <a:gd name="connsiteY31" fmla="*/ 43903 h 112028"/>
              <a:gd name="connsiteX32" fmla="*/ 76962 w 78104"/>
              <a:gd name="connsiteY32" fmla="*/ 33515 h 112028"/>
              <a:gd name="connsiteX33" fmla="*/ 73659 w 78104"/>
              <a:gd name="connsiteY33" fmla="*/ 19672 h 112028"/>
              <a:gd name="connsiteX34" fmla="*/ 64770 w 78104"/>
              <a:gd name="connsiteY34" fmla="*/ 8991 h 112028"/>
              <a:gd name="connsiteX35" fmla="*/ 52070 w 78104"/>
              <a:gd name="connsiteY35" fmla="*/ 2323 h 112028"/>
              <a:gd name="connsiteX36" fmla="*/ 38481 w 78104"/>
              <a:gd name="connsiteY36" fmla="*/ 0 h 112028"/>
              <a:gd name="connsiteX37" fmla="*/ 37719 w 78104"/>
              <a:gd name="connsiteY37" fmla="*/ 686 h 11202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Lst>
            <a:rect l="l" t="t" r="r" b="b"/>
            <a:pathLst>
              <a:path w="78104" h="112028">
                <a:moveTo>
                  <a:pt x="37719" y="686"/>
                </a:moveTo>
                <a:cubicBezTo>
                  <a:pt x="32766" y="228"/>
                  <a:pt x="27813" y="431"/>
                  <a:pt x="22986" y="1307"/>
                </a:cubicBezTo>
                <a:cubicBezTo>
                  <a:pt x="18288" y="2171"/>
                  <a:pt x="13716" y="3441"/>
                  <a:pt x="9397" y="5092"/>
                </a:cubicBezTo>
                <a:cubicBezTo>
                  <a:pt x="7112" y="6146"/>
                  <a:pt x="5588" y="7607"/>
                  <a:pt x="4698" y="9461"/>
                </a:cubicBezTo>
                <a:cubicBezTo>
                  <a:pt x="3936" y="11327"/>
                  <a:pt x="3555" y="13220"/>
                  <a:pt x="3809" y="15163"/>
                </a:cubicBezTo>
                <a:lnTo>
                  <a:pt x="6096" y="26365"/>
                </a:lnTo>
                <a:cubicBezTo>
                  <a:pt x="11811" y="23393"/>
                  <a:pt x="17017" y="21107"/>
                  <a:pt x="21716" y="19494"/>
                </a:cubicBezTo>
                <a:cubicBezTo>
                  <a:pt x="26416" y="17894"/>
                  <a:pt x="31369" y="17094"/>
                  <a:pt x="36195" y="17094"/>
                </a:cubicBezTo>
                <a:cubicBezTo>
                  <a:pt x="38862" y="17094"/>
                  <a:pt x="41275" y="17512"/>
                  <a:pt x="43815" y="18363"/>
                </a:cubicBezTo>
                <a:cubicBezTo>
                  <a:pt x="46227" y="19201"/>
                  <a:pt x="48386" y="20332"/>
                  <a:pt x="50292" y="21742"/>
                </a:cubicBezTo>
                <a:cubicBezTo>
                  <a:pt x="52070" y="23139"/>
                  <a:pt x="53594" y="24727"/>
                  <a:pt x="54609" y="26492"/>
                </a:cubicBezTo>
                <a:cubicBezTo>
                  <a:pt x="55753" y="28270"/>
                  <a:pt x="56261" y="30111"/>
                  <a:pt x="56261" y="32016"/>
                </a:cubicBezTo>
                <a:cubicBezTo>
                  <a:pt x="56261" y="35585"/>
                  <a:pt x="55117" y="39331"/>
                  <a:pt x="52832" y="43268"/>
                </a:cubicBezTo>
                <a:cubicBezTo>
                  <a:pt x="50546" y="47193"/>
                  <a:pt x="48005" y="50863"/>
                  <a:pt x="45212" y="54267"/>
                </a:cubicBezTo>
                <a:cubicBezTo>
                  <a:pt x="41402" y="58610"/>
                  <a:pt x="37465" y="62509"/>
                  <a:pt x="33527" y="65976"/>
                </a:cubicBezTo>
                <a:cubicBezTo>
                  <a:pt x="29591" y="69430"/>
                  <a:pt x="26162" y="72301"/>
                  <a:pt x="23114" y="74599"/>
                </a:cubicBezTo>
                <a:cubicBezTo>
                  <a:pt x="21335" y="76047"/>
                  <a:pt x="19431" y="77584"/>
                  <a:pt x="17272" y="79235"/>
                </a:cubicBezTo>
                <a:cubicBezTo>
                  <a:pt x="15239" y="80886"/>
                  <a:pt x="13335" y="82245"/>
                  <a:pt x="11684" y="83337"/>
                </a:cubicBezTo>
                <a:cubicBezTo>
                  <a:pt x="9905" y="84683"/>
                  <a:pt x="8127" y="86105"/>
                  <a:pt x="6223" y="87604"/>
                </a:cubicBezTo>
                <a:cubicBezTo>
                  <a:pt x="4317" y="89103"/>
                  <a:pt x="2285" y="90741"/>
                  <a:pt x="0" y="92544"/>
                </a:cubicBezTo>
                <a:lnTo>
                  <a:pt x="0" y="112028"/>
                </a:lnTo>
                <a:lnTo>
                  <a:pt x="68326" y="112028"/>
                </a:lnTo>
                <a:cubicBezTo>
                  <a:pt x="70485" y="112028"/>
                  <a:pt x="72263" y="111523"/>
                  <a:pt x="73659" y="110514"/>
                </a:cubicBezTo>
                <a:cubicBezTo>
                  <a:pt x="75184" y="109503"/>
                  <a:pt x="76200" y="108161"/>
                  <a:pt x="76962" y="106490"/>
                </a:cubicBezTo>
                <a:cubicBezTo>
                  <a:pt x="77597" y="104946"/>
                  <a:pt x="77977" y="103271"/>
                  <a:pt x="78104" y="101465"/>
                </a:cubicBezTo>
                <a:cubicBezTo>
                  <a:pt x="78358" y="99662"/>
                  <a:pt x="78358" y="97432"/>
                  <a:pt x="78104" y="94781"/>
                </a:cubicBezTo>
                <a:lnTo>
                  <a:pt x="23495" y="94781"/>
                </a:lnTo>
                <a:cubicBezTo>
                  <a:pt x="28447" y="92443"/>
                  <a:pt x="33401" y="89242"/>
                  <a:pt x="38481" y="85204"/>
                </a:cubicBezTo>
                <a:cubicBezTo>
                  <a:pt x="43434" y="81177"/>
                  <a:pt x="48514" y="76758"/>
                  <a:pt x="53466" y="71983"/>
                </a:cubicBezTo>
                <a:cubicBezTo>
                  <a:pt x="56134" y="69253"/>
                  <a:pt x="58927" y="66395"/>
                  <a:pt x="61595" y="63398"/>
                </a:cubicBezTo>
                <a:cubicBezTo>
                  <a:pt x="64389" y="60400"/>
                  <a:pt x="66928" y="57263"/>
                  <a:pt x="69215" y="53975"/>
                </a:cubicBezTo>
                <a:cubicBezTo>
                  <a:pt x="71373" y="50736"/>
                  <a:pt x="73278" y="47370"/>
                  <a:pt x="74676" y="43903"/>
                </a:cubicBezTo>
                <a:cubicBezTo>
                  <a:pt x="76200" y="40437"/>
                  <a:pt x="76962" y="36969"/>
                  <a:pt x="76962" y="33515"/>
                </a:cubicBezTo>
                <a:cubicBezTo>
                  <a:pt x="76962" y="28447"/>
                  <a:pt x="75819" y="23838"/>
                  <a:pt x="73659" y="19672"/>
                </a:cubicBezTo>
                <a:cubicBezTo>
                  <a:pt x="71501" y="15506"/>
                  <a:pt x="68453" y="11950"/>
                  <a:pt x="64770" y="8991"/>
                </a:cubicBezTo>
                <a:cubicBezTo>
                  <a:pt x="61214" y="6108"/>
                  <a:pt x="57023" y="3885"/>
                  <a:pt x="52070" y="2323"/>
                </a:cubicBezTo>
                <a:cubicBezTo>
                  <a:pt x="47244" y="774"/>
                  <a:pt x="42672" y="0"/>
                  <a:pt x="38481" y="0"/>
                </a:cubicBezTo>
                <a:lnTo>
                  <a:pt x="37719" y="68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578096" y="6639890"/>
            <a:ext cx="74548" cy="112026"/>
          </a:xfrm>
          <a:custGeom>
            <a:avLst/>
            <a:gdLst>
              <a:gd name="connsiteX0" fmla="*/ 28702 w 74548"/>
              <a:gd name="connsiteY0" fmla="*/ 95613 h 112026"/>
              <a:gd name="connsiteX1" fmla="*/ 15113 w 74548"/>
              <a:gd name="connsiteY1" fmla="*/ 93187 h 112026"/>
              <a:gd name="connsiteX2" fmla="*/ 0 w 74548"/>
              <a:gd name="connsiteY2" fmla="*/ 87896 h 112026"/>
              <a:gd name="connsiteX3" fmla="*/ 0 w 74548"/>
              <a:gd name="connsiteY3" fmla="*/ 99073 h 112026"/>
              <a:gd name="connsiteX4" fmla="*/ 1143 w 74548"/>
              <a:gd name="connsiteY4" fmla="*/ 105180 h 112026"/>
              <a:gd name="connsiteX5" fmla="*/ 8128 w 74548"/>
              <a:gd name="connsiteY5" fmla="*/ 109185 h 112026"/>
              <a:gd name="connsiteX6" fmla="*/ 8128 w 74548"/>
              <a:gd name="connsiteY6" fmla="*/ 109035 h 112026"/>
              <a:gd name="connsiteX7" fmla="*/ 16383 w 74548"/>
              <a:gd name="connsiteY7" fmla="*/ 111271 h 112026"/>
              <a:gd name="connsiteX8" fmla="*/ 27940 w 74548"/>
              <a:gd name="connsiteY8" fmla="*/ 112026 h 112026"/>
              <a:gd name="connsiteX9" fmla="*/ 45212 w 74548"/>
              <a:gd name="connsiteY9" fmla="*/ 109424 h 112026"/>
              <a:gd name="connsiteX10" fmla="*/ 60706 w 74548"/>
              <a:gd name="connsiteY10" fmla="*/ 101092 h 112026"/>
              <a:gd name="connsiteX11" fmla="*/ 70612 w 74548"/>
              <a:gd name="connsiteY11" fmla="*/ 89510 h 112026"/>
              <a:gd name="connsiteX12" fmla="*/ 74548 w 74548"/>
              <a:gd name="connsiteY12" fmla="*/ 73279 h 112026"/>
              <a:gd name="connsiteX13" fmla="*/ 70866 w 74548"/>
              <a:gd name="connsiteY13" fmla="*/ 59690 h 112026"/>
              <a:gd name="connsiteX14" fmla="*/ 61087 w 74548"/>
              <a:gd name="connsiteY14" fmla="*/ 48526 h 112026"/>
              <a:gd name="connsiteX15" fmla="*/ 47752 w 74548"/>
              <a:gd name="connsiteY15" fmla="*/ 41123 h 112026"/>
              <a:gd name="connsiteX16" fmla="*/ 32385 w 74548"/>
              <a:gd name="connsiteY16" fmla="*/ 38417 h 112026"/>
              <a:gd name="connsiteX17" fmla="*/ 25908 w 74548"/>
              <a:gd name="connsiteY17" fmla="*/ 38646 h 112026"/>
              <a:gd name="connsiteX18" fmla="*/ 22098 w 74548"/>
              <a:gd name="connsiteY18" fmla="*/ 38861 h 112026"/>
              <a:gd name="connsiteX19" fmla="*/ 22225 w 74548"/>
              <a:gd name="connsiteY19" fmla="*/ 34049 h 112026"/>
              <a:gd name="connsiteX20" fmla="*/ 22479 w 74548"/>
              <a:gd name="connsiteY20" fmla="*/ 27647 h 112026"/>
              <a:gd name="connsiteX21" fmla="*/ 22479 w 74548"/>
              <a:gd name="connsiteY21" fmla="*/ 21412 h 112026"/>
              <a:gd name="connsiteX22" fmla="*/ 22606 w 74548"/>
              <a:gd name="connsiteY22" fmla="*/ 17247 h 112026"/>
              <a:gd name="connsiteX23" fmla="*/ 61595 w 74548"/>
              <a:gd name="connsiteY23" fmla="*/ 17247 h 112026"/>
              <a:gd name="connsiteX24" fmla="*/ 66929 w 74548"/>
              <a:gd name="connsiteY24" fmla="*/ 15723 h 112026"/>
              <a:gd name="connsiteX25" fmla="*/ 70104 w 74548"/>
              <a:gd name="connsiteY25" fmla="*/ 11696 h 112026"/>
              <a:gd name="connsiteX26" fmla="*/ 71374 w 74548"/>
              <a:gd name="connsiteY26" fmla="*/ 6680 h 112026"/>
              <a:gd name="connsiteX27" fmla="*/ 71374 w 74548"/>
              <a:gd name="connsiteY27" fmla="*/ 0 h 112026"/>
              <a:gd name="connsiteX28" fmla="*/ 2921 w 74548"/>
              <a:gd name="connsiteY28" fmla="*/ 0 h 112026"/>
              <a:gd name="connsiteX29" fmla="*/ 2540 w 74548"/>
              <a:gd name="connsiteY29" fmla="*/ 15608 h 112026"/>
              <a:gd name="connsiteX30" fmla="*/ 2032 w 74548"/>
              <a:gd name="connsiteY30" fmla="*/ 29743 h 112026"/>
              <a:gd name="connsiteX31" fmla="*/ 1651 w 74548"/>
              <a:gd name="connsiteY31" fmla="*/ 43840 h 112026"/>
              <a:gd name="connsiteX32" fmla="*/ 1397 w 74548"/>
              <a:gd name="connsiteY32" fmla="*/ 59702 h 112026"/>
              <a:gd name="connsiteX33" fmla="*/ 14351 w 74548"/>
              <a:gd name="connsiteY33" fmla="*/ 56159 h 112026"/>
              <a:gd name="connsiteX34" fmla="*/ 27178 w 74548"/>
              <a:gd name="connsiteY34" fmla="*/ 54915 h 112026"/>
              <a:gd name="connsiteX35" fmla="*/ 37084 w 74548"/>
              <a:gd name="connsiteY35" fmla="*/ 56274 h 112026"/>
              <a:gd name="connsiteX36" fmla="*/ 45974 w 74548"/>
              <a:gd name="connsiteY36" fmla="*/ 60503 h 112026"/>
              <a:gd name="connsiteX37" fmla="*/ 51689 w 74548"/>
              <a:gd name="connsiteY37" fmla="*/ 66776 h 112026"/>
              <a:gd name="connsiteX38" fmla="*/ 53975 w 74548"/>
              <a:gd name="connsiteY38" fmla="*/ 75513 h 112026"/>
              <a:gd name="connsiteX39" fmla="*/ 51435 w 74548"/>
              <a:gd name="connsiteY39" fmla="*/ 83451 h 112026"/>
              <a:gd name="connsiteX40" fmla="*/ 45339 w 74548"/>
              <a:gd name="connsiteY40" fmla="*/ 89484 h 112026"/>
              <a:gd name="connsiteX41" fmla="*/ 36829 w 74548"/>
              <a:gd name="connsiteY41" fmla="*/ 93506 h 112026"/>
              <a:gd name="connsiteX42" fmla="*/ 29464 w 74548"/>
              <a:gd name="connsiteY42" fmla="*/ 94925 h 112026"/>
              <a:gd name="connsiteX43" fmla="*/ 28702 w 74548"/>
              <a:gd name="connsiteY43" fmla="*/ 95613 h 11202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Lst>
            <a:rect l="l" t="t" r="r" b="b"/>
            <a:pathLst>
              <a:path w="74548" h="112026">
                <a:moveTo>
                  <a:pt x="28702" y="95613"/>
                </a:moveTo>
                <a:cubicBezTo>
                  <a:pt x="23622" y="95154"/>
                  <a:pt x="19050" y="94346"/>
                  <a:pt x="15113" y="93187"/>
                </a:cubicBezTo>
                <a:cubicBezTo>
                  <a:pt x="11048" y="92028"/>
                  <a:pt x="5969" y="90258"/>
                  <a:pt x="0" y="87896"/>
                </a:cubicBezTo>
                <a:lnTo>
                  <a:pt x="0" y="99073"/>
                </a:lnTo>
                <a:cubicBezTo>
                  <a:pt x="-126" y="101124"/>
                  <a:pt x="254" y="103159"/>
                  <a:pt x="1143" y="105180"/>
                </a:cubicBezTo>
                <a:cubicBezTo>
                  <a:pt x="2159" y="107201"/>
                  <a:pt x="4445" y="108536"/>
                  <a:pt x="8128" y="109185"/>
                </a:cubicBezTo>
                <a:lnTo>
                  <a:pt x="8128" y="109035"/>
                </a:lnTo>
                <a:cubicBezTo>
                  <a:pt x="10160" y="110022"/>
                  <a:pt x="12954" y="110768"/>
                  <a:pt x="16383" y="111271"/>
                </a:cubicBezTo>
                <a:cubicBezTo>
                  <a:pt x="19939" y="111773"/>
                  <a:pt x="23748" y="112026"/>
                  <a:pt x="27940" y="112026"/>
                </a:cubicBezTo>
                <a:cubicBezTo>
                  <a:pt x="33909" y="112026"/>
                  <a:pt x="39624" y="111159"/>
                  <a:pt x="45212" y="109424"/>
                </a:cubicBezTo>
                <a:cubicBezTo>
                  <a:pt x="50800" y="107689"/>
                  <a:pt x="56007" y="104913"/>
                  <a:pt x="60706" y="101092"/>
                </a:cubicBezTo>
                <a:cubicBezTo>
                  <a:pt x="64643" y="98171"/>
                  <a:pt x="67945" y="94311"/>
                  <a:pt x="70612" y="89510"/>
                </a:cubicBezTo>
                <a:cubicBezTo>
                  <a:pt x="73279" y="84721"/>
                  <a:pt x="74548" y="79311"/>
                  <a:pt x="74548" y="73279"/>
                </a:cubicBezTo>
                <a:cubicBezTo>
                  <a:pt x="74548" y="68478"/>
                  <a:pt x="73406" y="63944"/>
                  <a:pt x="70866" y="59690"/>
                </a:cubicBezTo>
                <a:cubicBezTo>
                  <a:pt x="68326" y="55422"/>
                  <a:pt x="65151" y="51701"/>
                  <a:pt x="61087" y="48526"/>
                </a:cubicBezTo>
                <a:cubicBezTo>
                  <a:pt x="57277" y="45402"/>
                  <a:pt x="52832" y="42938"/>
                  <a:pt x="47752" y="41123"/>
                </a:cubicBezTo>
                <a:cubicBezTo>
                  <a:pt x="42672" y="39319"/>
                  <a:pt x="37592" y="38417"/>
                  <a:pt x="32385" y="38417"/>
                </a:cubicBezTo>
                <a:cubicBezTo>
                  <a:pt x="30098" y="38417"/>
                  <a:pt x="27940" y="38493"/>
                  <a:pt x="25908" y="38646"/>
                </a:cubicBezTo>
                <a:cubicBezTo>
                  <a:pt x="23748" y="38811"/>
                  <a:pt x="22479" y="38875"/>
                  <a:pt x="22098" y="38861"/>
                </a:cubicBezTo>
                <a:cubicBezTo>
                  <a:pt x="22098" y="37363"/>
                  <a:pt x="22098" y="35763"/>
                  <a:pt x="22225" y="34049"/>
                </a:cubicBezTo>
                <a:cubicBezTo>
                  <a:pt x="22225" y="32334"/>
                  <a:pt x="22352" y="30213"/>
                  <a:pt x="22479" y="27647"/>
                </a:cubicBezTo>
                <a:cubicBezTo>
                  <a:pt x="22479" y="25234"/>
                  <a:pt x="22479" y="23152"/>
                  <a:pt x="22479" y="21412"/>
                </a:cubicBezTo>
                <a:cubicBezTo>
                  <a:pt x="22479" y="19672"/>
                  <a:pt x="22606" y="18288"/>
                  <a:pt x="22606" y="17247"/>
                </a:cubicBezTo>
                <a:lnTo>
                  <a:pt x="61595" y="17247"/>
                </a:lnTo>
                <a:cubicBezTo>
                  <a:pt x="63754" y="17247"/>
                  <a:pt x="65532" y="16738"/>
                  <a:pt x="66929" y="15723"/>
                </a:cubicBezTo>
                <a:cubicBezTo>
                  <a:pt x="68326" y="14706"/>
                  <a:pt x="69342" y="13373"/>
                  <a:pt x="70104" y="11696"/>
                </a:cubicBezTo>
                <a:cubicBezTo>
                  <a:pt x="70739" y="10159"/>
                  <a:pt x="71247" y="8483"/>
                  <a:pt x="71374" y="6680"/>
                </a:cubicBezTo>
                <a:cubicBezTo>
                  <a:pt x="71501" y="4877"/>
                  <a:pt x="71501" y="2641"/>
                  <a:pt x="71374" y="0"/>
                </a:cubicBezTo>
                <a:lnTo>
                  <a:pt x="2921" y="0"/>
                </a:lnTo>
                <a:cubicBezTo>
                  <a:pt x="2794" y="5677"/>
                  <a:pt x="2540" y="10883"/>
                  <a:pt x="2540" y="15608"/>
                </a:cubicBezTo>
                <a:cubicBezTo>
                  <a:pt x="2413" y="20332"/>
                  <a:pt x="2286" y="25044"/>
                  <a:pt x="2032" y="29743"/>
                </a:cubicBezTo>
                <a:cubicBezTo>
                  <a:pt x="1905" y="34417"/>
                  <a:pt x="1778" y="39116"/>
                  <a:pt x="1651" y="43840"/>
                </a:cubicBezTo>
                <a:cubicBezTo>
                  <a:pt x="1524" y="48565"/>
                  <a:pt x="1397" y="53847"/>
                  <a:pt x="1397" y="59702"/>
                </a:cubicBezTo>
                <a:cubicBezTo>
                  <a:pt x="6096" y="58166"/>
                  <a:pt x="10414" y="56984"/>
                  <a:pt x="14351" y="56159"/>
                </a:cubicBezTo>
                <a:cubicBezTo>
                  <a:pt x="18288" y="55333"/>
                  <a:pt x="22479" y="54915"/>
                  <a:pt x="27178" y="54915"/>
                </a:cubicBezTo>
                <a:cubicBezTo>
                  <a:pt x="30479" y="54915"/>
                  <a:pt x="33782" y="55371"/>
                  <a:pt x="37084" y="56274"/>
                </a:cubicBezTo>
                <a:cubicBezTo>
                  <a:pt x="40259" y="57187"/>
                  <a:pt x="43307" y="58597"/>
                  <a:pt x="45974" y="60503"/>
                </a:cubicBezTo>
                <a:cubicBezTo>
                  <a:pt x="48260" y="62153"/>
                  <a:pt x="50165" y="64249"/>
                  <a:pt x="51689" y="66776"/>
                </a:cubicBezTo>
                <a:cubicBezTo>
                  <a:pt x="53213" y="69304"/>
                  <a:pt x="53975" y="72212"/>
                  <a:pt x="53975" y="75513"/>
                </a:cubicBezTo>
                <a:cubicBezTo>
                  <a:pt x="53975" y="78447"/>
                  <a:pt x="53086" y="81089"/>
                  <a:pt x="51435" y="83451"/>
                </a:cubicBezTo>
                <a:cubicBezTo>
                  <a:pt x="49911" y="85800"/>
                  <a:pt x="47752" y="87821"/>
                  <a:pt x="45339" y="89484"/>
                </a:cubicBezTo>
                <a:cubicBezTo>
                  <a:pt x="42672" y="91217"/>
                  <a:pt x="39878" y="92558"/>
                  <a:pt x="36829" y="93506"/>
                </a:cubicBezTo>
                <a:cubicBezTo>
                  <a:pt x="33655" y="94452"/>
                  <a:pt x="31242" y="94925"/>
                  <a:pt x="29464" y="94925"/>
                </a:cubicBezTo>
                <a:lnTo>
                  <a:pt x="28702" y="95613"/>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595368" y="1181735"/>
            <a:ext cx="188214" cy="199008"/>
          </a:xfrm>
          <a:custGeom>
            <a:avLst/>
            <a:gdLst>
              <a:gd name="connsiteX0" fmla="*/ 117221 w 188214"/>
              <a:gd name="connsiteY0" fmla="*/ 23240 h 199008"/>
              <a:gd name="connsiteX1" fmla="*/ 112267 w 188214"/>
              <a:gd name="connsiteY1" fmla="*/ 10540 h 199008"/>
              <a:gd name="connsiteX2" fmla="*/ 100203 w 188214"/>
              <a:gd name="connsiteY2" fmla="*/ 3047 h 199008"/>
              <a:gd name="connsiteX3" fmla="*/ 84582 w 188214"/>
              <a:gd name="connsiteY3" fmla="*/ 0 h 199008"/>
              <a:gd name="connsiteX4" fmla="*/ 69341 w 188214"/>
              <a:gd name="connsiteY4" fmla="*/ 253 h 199008"/>
              <a:gd name="connsiteX5" fmla="*/ 69341 w 188214"/>
              <a:gd name="connsiteY5" fmla="*/ 28574 h 199008"/>
              <a:gd name="connsiteX6" fmla="*/ 60197 w 188214"/>
              <a:gd name="connsiteY6" fmla="*/ 84073 h 199008"/>
              <a:gd name="connsiteX7" fmla="*/ 38353 w 188214"/>
              <a:gd name="connsiteY7" fmla="*/ 129793 h 199008"/>
              <a:gd name="connsiteX8" fmla="*/ 14732 w 188214"/>
              <a:gd name="connsiteY8" fmla="*/ 161924 h 199008"/>
              <a:gd name="connsiteX9" fmla="*/ 0 w 188214"/>
              <a:gd name="connsiteY9" fmla="*/ 177419 h 199008"/>
              <a:gd name="connsiteX10" fmla="*/ 11811 w 188214"/>
              <a:gd name="connsiteY10" fmla="*/ 190245 h 199008"/>
              <a:gd name="connsiteX11" fmla="*/ 19557 w 188214"/>
              <a:gd name="connsiteY11" fmla="*/ 196341 h 199008"/>
              <a:gd name="connsiteX12" fmla="*/ 29845 w 188214"/>
              <a:gd name="connsiteY12" fmla="*/ 199008 h 199008"/>
              <a:gd name="connsiteX13" fmla="*/ 34797 w 188214"/>
              <a:gd name="connsiteY13" fmla="*/ 198754 h 199008"/>
              <a:gd name="connsiteX14" fmla="*/ 39877 w 188214"/>
              <a:gd name="connsiteY14" fmla="*/ 196976 h 199008"/>
              <a:gd name="connsiteX15" fmla="*/ 42672 w 188214"/>
              <a:gd name="connsiteY15" fmla="*/ 194055 h 199008"/>
              <a:gd name="connsiteX16" fmla="*/ 67310 w 188214"/>
              <a:gd name="connsiteY16" fmla="*/ 164083 h 199008"/>
              <a:gd name="connsiteX17" fmla="*/ 91313 w 188214"/>
              <a:gd name="connsiteY17" fmla="*/ 127380 h 199008"/>
              <a:gd name="connsiteX18" fmla="*/ 119126 w 188214"/>
              <a:gd name="connsiteY18" fmla="*/ 163956 h 199008"/>
              <a:gd name="connsiteX19" fmla="*/ 147827 w 188214"/>
              <a:gd name="connsiteY19" fmla="*/ 192023 h 199008"/>
              <a:gd name="connsiteX20" fmla="*/ 155066 w 188214"/>
              <a:gd name="connsiteY20" fmla="*/ 195452 h 199008"/>
              <a:gd name="connsiteX21" fmla="*/ 160909 w 188214"/>
              <a:gd name="connsiteY21" fmla="*/ 195452 h 199008"/>
              <a:gd name="connsiteX22" fmla="*/ 171069 w 188214"/>
              <a:gd name="connsiteY22" fmla="*/ 191389 h 199008"/>
              <a:gd name="connsiteX23" fmla="*/ 177545 w 188214"/>
              <a:gd name="connsiteY23" fmla="*/ 184150 h 199008"/>
              <a:gd name="connsiteX24" fmla="*/ 188214 w 188214"/>
              <a:gd name="connsiteY24" fmla="*/ 169544 h 199008"/>
              <a:gd name="connsiteX25" fmla="*/ 177291 w 188214"/>
              <a:gd name="connsiteY25" fmla="*/ 161416 h 199008"/>
              <a:gd name="connsiteX26" fmla="*/ 157353 w 188214"/>
              <a:gd name="connsiteY26" fmla="*/ 143255 h 199008"/>
              <a:gd name="connsiteX27" fmla="*/ 133095 w 188214"/>
              <a:gd name="connsiteY27" fmla="*/ 115570 h 199008"/>
              <a:gd name="connsiteX28" fmla="*/ 110490 w 188214"/>
              <a:gd name="connsiteY28" fmla="*/ 79755 h 199008"/>
              <a:gd name="connsiteX29" fmla="*/ 115061 w 188214"/>
              <a:gd name="connsiteY29" fmla="*/ 57022 h 199008"/>
              <a:gd name="connsiteX30" fmla="*/ 117221 w 188214"/>
              <a:gd name="connsiteY30" fmla="*/ 32130 h 199008"/>
              <a:gd name="connsiteX31" fmla="*/ 117221 w 188214"/>
              <a:gd name="connsiteY31" fmla="*/ 23240 h 1990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Lst>
            <a:rect l="l" t="t" r="r" b="b"/>
            <a:pathLst>
              <a:path w="188214" h="199008">
                <a:moveTo>
                  <a:pt x="117221" y="23240"/>
                </a:moveTo>
                <a:cubicBezTo>
                  <a:pt x="117221" y="18033"/>
                  <a:pt x="115570" y="13842"/>
                  <a:pt x="112267" y="10540"/>
                </a:cubicBezTo>
                <a:cubicBezTo>
                  <a:pt x="108965" y="7239"/>
                  <a:pt x="104902" y="4698"/>
                  <a:pt x="100203" y="3047"/>
                </a:cubicBezTo>
                <a:cubicBezTo>
                  <a:pt x="95503" y="1396"/>
                  <a:pt x="90296" y="380"/>
                  <a:pt x="84582" y="0"/>
                </a:cubicBezTo>
                <a:cubicBezTo>
                  <a:pt x="78866" y="-380"/>
                  <a:pt x="73786" y="-254"/>
                  <a:pt x="69341" y="253"/>
                </a:cubicBezTo>
                <a:lnTo>
                  <a:pt x="69341" y="28574"/>
                </a:lnTo>
                <a:cubicBezTo>
                  <a:pt x="69595" y="48259"/>
                  <a:pt x="66547" y="66674"/>
                  <a:pt x="60197" y="84073"/>
                </a:cubicBezTo>
                <a:cubicBezTo>
                  <a:pt x="53975" y="101345"/>
                  <a:pt x="46735" y="116585"/>
                  <a:pt x="38353" y="129793"/>
                </a:cubicBezTo>
                <a:cubicBezTo>
                  <a:pt x="30353" y="142874"/>
                  <a:pt x="22479" y="153542"/>
                  <a:pt x="14732" y="161924"/>
                </a:cubicBezTo>
                <a:cubicBezTo>
                  <a:pt x="7111" y="170306"/>
                  <a:pt x="2159" y="175513"/>
                  <a:pt x="0" y="177419"/>
                </a:cubicBezTo>
                <a:lnTo>
                  <a:pt x="11811" y="190245"/>
                </a:lnTo>
                <a:cubicBezTo>
                  <a:pt x="13842" y="192531"/>
                  <a:pt x="16510" y="194563"/>
                  <a:pt x="19557" y="196341"/>
                </a:cubicBezTo>
                <a:cubicBezTo>
                  <a:pt x="22605" y="198120"/>
                  <a:pt x="26034" y="199008"/>
                  <a:pt x="29845" y="199008"/>
                </a:cubicBezTo>
                <a:cubicBezTo>
                  <a:pt x="31495" y="199008"/>
                  <a:pt x="33146" y="198881"/>
                  <a:pt x="34797" y="198754"/>
                </a:cubicBezTo>
                <a:cubicBezTo>
                  <a:pt x="36449" y="198501"/>
                  <a:pt x="38226" y="197865"/>
                  <a:pt x="39877" y="196976"/>
                </a:cubicBezTo>
                <a:lnTo>
                  <a:pt x="42672" y="194055"/>
                </a:lnTo>
                <a:cubicBezTo>
                  <a:pt x="50419" y="185039"/>
                  <a:pt x="58673" y="175132"/>
                  <a:pt x="67310" y="164083"/>
                </a:cubicBezTo>
                <a:cubicBezTo>
                  <a:pt x="75945" y="153034"/>
                  <a:pt x="83946" y="140842"/>
                  <a:pt x="91313" y="127380"/>
                </a:cubicBezTo>
                <a:cubicBezTo>
                  <a:pt x="100076" y="140842"/>
                  <a:pt x="109346" y="153034"/>
                  <a:pt x="119126" y="163956"/>
                </a:cubicBezTo>
                <a:cubicBezTo>
                  <a:pt x="129032" y="174751"/>
                  <a:pt x="138557" y="184150"/>
                  <a:pt x="147827" y="192023"/>
                </a:cubicBezTo>
                <a:cubicBezTo>
                  <a:pt x="150114" y="193801"/>
                  <a:pt x="152526" y="195071"/>
                  <a:pt x="155066" y="195452"/>
                </a:cubicBezTo>
                <a:cubicBezTo>
                  <a:pt x="157480" y="195960"/>
                  <a:pt x="159511" y="195960"/>
                  <a:pt x="160909" y="195452"/>
                </a:cubicBezTo>
                <a:cubicBezTo>
                  <a:pt x="165226" y="194817"/>
                  <a:pt x="168529" y="193420"/>
                  <a:pt x="171069" y="191389"/>
                </a:cubicBezTo>
                <a:cubicBezTo>
                  <a:pt x="173482" y="189356"/>
                  <a:pt x="175767" y="186943"/>
                  <a:pt x="177545" y="184150"/>
                </a:cubicBezTo>
                <a:lnTo>
                  <a:pt x="188214" y="169544"/>
                </a:lnTo>
                <a:cubicBezTo>
                  <a:pt x="186563" y="168655"/>
                  <a:pt x="182880" y="165861"/>
                  <a:pt x="177291" y="161416"/>
                </a:cubicBezTo>
                <a:cubicBezTo>
                  <a:pt x="171576" y="156971"/>
                  <a:pt x="164972" y="150875"/>
                  <a:pt x="157353" y="143255"/>
                </a:cubicBezTo>
                <a:cubicBezTo>
                  <a:pt x="149605" y="135508"/>
                  <a:pt x="141477" y="126237"/>
                  <a:pt x="133095" y="115570"/>
                </a:cubicBezTo>
                <a:cubicBezTo>
                  <a:pt x="124586" y="104901"/>
                  <a:pt x="117094" y="92963"/>
                  <a:pt x="110490" y="79755"/>
                </a:cubicBezTo>
                <a:cubicBezTo>
                  <a:pt x="112395" y="72643"/>
                  <a:pt x="113919" y="65023"/>
                  <a:pt x="115061" y="57022"/>
                </a:cubicBezTo>
                <a:cubicBezTo>
                  <a:pt x="116332" y="49021"/>
                  <a:pt x="116966" y="40639"/>
                  <a:pt x="117221" y="32130"/>
                </a:cubicBezTo>
                <a:lnTo>
                  <a:pt x="117221" y="2324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799584" y="1162177"/>
            <a:ext cx="87757" cy="284352"/>
          </a:xfrm>
          <a:custGeom>
            <a:avLst/>
            <a:gdLst>
              <a:gd name="connsiteX0" fmla="*/ 44450 w 87757"/>
              <a:gd name="connsiteY0" fmla="*/ 130936 h 284352"/>
              <a:gd name="connsiteX1" fmla="*/ 68199 w 87757"/>
              <a:gd name="connsiteY1" fmla="*/ 130936 h 284352"/>
              <a:gd name="connsiteX2" fmla="*/ 74422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5 w 87757"/>
              <a:gd name="connsiteY8" fmla="*/ 10540 h 284352"/>
              <a:gd name="connsiteX9" fmla="*/ 29083 w 87757"/>
              <a:gd name="connsiteY9" fmla="*/ 3047 h 284352"/>
              <a:gd name="connsiteX10" fmla="*/ 14605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9" y="130936"/>
                </a:lnTo>
                <a:cubicBezTo>
                  <a:pt x="69088" y="130936"/>
                  <a:pt x="71247" y="130555"/>
                  <a:pt x="74422" y="130047"/>
                </a:cubicBezTo>
                <a:cubicBezTo>
                  <a:pt x="77597" y="129413"/>
                  <a:pt x="80518" y="127634"/>
                  <a:pt x="83058" y="124459"/>
                </a:cubicBezTo>
                <a:cubicBezTo>
                  <a:pt x="85471" y="121665"/>
                  <a:pt x="86995" y="117855"/>
                  <a:pt x="87757" y="113029"/>
                </a:cubicBezTo>
                <a:cubicBezTo>
                  <a:pt x="88391" y="108077"/>
                  <a:pt x="88138" y="102234"/>
                  <a:pt x="86995" y="95377"/>
                </a:cubicBezTo>
                <a:lnTo>
                  <a:pt x="44450" y="95377"/>
                </a:lnTo>
                <a:lnTo>
                  <a:pt x="44450" y="23367"/>
                </a:lnTo>
                <a:cubicBezTo>
                  <a:pt x="44450" y="18160"/>
                  <a:pt x="42926" y="13842"/>
                  <a:pt x="40005" y="10540"/>
                </a:cubicBezTo>
                <a:cubicBezTo>
                  <a:pt x="36957" y="7239"/>
                  <a:pt x="33401" y="4698"/>
                  <a:pt x="29083" y="3047"/>
                </a:cubicBezTo>
                <a:cubicBezTo>
                  <a:pt x="24638" y="1397"/>
                  <a:pt x="19811" y="380"/>
                  <a:pt x="14605" y="0"/>
                </a:cubicBezTo>
                <a:cubicBezTo>
                  <a:pt x="9398" y="-254"/>
                  <a:pt x="4572"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1878965" y="2296668"/>
            <a:ext cx="3681983" cy="12191"/>
          </a:xfrm>
          <a:custGeom>
            <a:avLst/>
            <a:gdLst>
              <a:gd name="connsiteX0" fmla="*/ 0 w 3681983"/>
              <a:gd name="connsiteY0" fmla="*/ 0 h 12191"/>
              <a:gd name="connsiteX1" fmla="*/ 1227328 w 3681983"/>
              <a:gd name="connsiteY1" fmla="*/ 0 h 12191"/>
              <a:gd name="connsiteX2" fmla="*/ 2454656 w 3681983"/>
              <a:gd name="connsiteY2" fmla="*/ 0 h 12191"/>
              <a:gd name="connsiteX3" fmla="*/ 3681983 w 3681983"/>
              <a:gd name="connsiteY3" fmla="*/ 0 h 12191"/>
              <a:gd name="connsiteX4" fmla="*/ 3681983 w 3681983"/>
              <a:gd name="connsiteY4" fmla="*/ 12191 h 12191"/>
              <a:gd name="connsiteX5" fmla="*/ 2454656 w 3681983"/>
              <a:gd name="connsiteY5" fmla="*/ 12191 h 12191"/>
              <a:gd name="connsiteX6" fmla="*/ 1227328 w 3681983"/>
              <a:gd name="connsiteY6" fmla="*/ 12191 h 12191"/>
              <a:gd name="connsiteX7" fmla="*/ 0 w 3681983"/>
              <a:gd name="connsiteY7" fmla="*/ 12191 h 12191"/>
              <a:gd name="connsiteX8" fmla="*/ 0 w 3681983"/>
              <a:gd name="connsiteY8"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681983" h="12191">
                <a:moveTo>
                  <a:pt x="0" y="0"/>
                </a:moveTo>
                <a:lnTo>
                  <a:pt x="1227328" y="0"/>
                </a:lnTo>
                <a:lnTo>
                  <a:pt x="2454656" y="0"/>
                </a:lnTo>
                <a:lnTo>
                  <a:pt x="3681983" y="0"/>
                </a:lnTo>
                <a:lnTo>
                  <a:pt x="3681983" y="12191"/>
                </a:lnTo>
                <a:lnTo>
                  <a:pt x="2454656" y="12191"/>
                </a:lnTo>
                <a:lnTo>
                  <a:pt x="1227328"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1878965" y="3165348"/>
            <a:ext cx="5311139" cy="12192"/>
          </a:xfrm>
          <a:custGeom>
            <a:avLst/>
            <a:gdLst>
              <a:gd name="connsiteX0" fmla="*/ 0 w 5311139"/>
              <a:gd name="connsiteY0" fmla="*/ 0 h 12192"/>
              <a:gd name="connsiteX1" fmla="*/ 1327785 w 5311139"/>
              <a:gd name="connsiteY1" fmla="*/ 0 h 12192"/>
              <a:gd name="connsiteX2" fmla="*/ 2655570 w 5311139"/>
              <a:gd name="connsiteY2" fmla="*/ 0 h 12192"/>
              <a:gd name="connsiteX3" fmla="*/ 3983355 w 5311139"/>
              <a:gd name="connsiteY3" fmla="*/ 0 h 12192"/>
              <a:gd name="connsiteX4" fmla="*/ 5311139 w 5311139"/>
              <a:gd name="connsiteY4" fmla="*/ 0 h 12192"/>
              <a:gd name="connsiteX5" fmla="*/ 5311139 w 5311139"/>
              <a:gd name="connsiteY5" fmla="*/ 12192 h 12192"/>
              <a:gd name="connsiteX6" fmla="*/ 3983355 w 5311139"/>
              <a:gd name="connsiteY6" fmla="*/ 12192 h 12192"/>
              <a:gd name="connsiteX7" fmla="*/ 2655570 w 5311139"/>
              <a:gd name="connsiteY7" fmla="*/ 12192 h 12192"/>
              <a:gd name="connsiteX8" fmla="*/ 1327785 w 5311139"/>
              <a:gd name="connsiteY8" fmla="*/ 12192 h 12192"/>
              <a:gd name="connsiteX9" fmla="*/ 0 w 5311139"/>
              <a:gd name="connsiteY9" fmla="*/ 12192 h 12192"/>
              <a:gd name="connsiteX10" fmla="*/ 0 w 5311139"/>
              <a:gd name="connsiteY10" fmla="*/ 0 h 121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5311139" h="12192">
                <a:moveTo>
                  <a:pt x="0" y="0"/>
                </a:moveTo>
                <a:lnTo>
                  <a:pt x="1327785" y="0"/>
                </a:lnTo>
                <a:lnTo>
                  <a:pt x="2655570" y="0"/>
                </a:lnTo>
                <a:lnTo>
                  <a:pt x="3983355" y="0"/>
                </a:lnTo>
                <a:lnTo>
                  <a:pt x="5311139" y="0"/>
                </a:lnTo>
                <a:lnTo>
                  <a:pt x="5311139" y="12192"/>
                </a:lnTo>
                <a:lnTo>
                  <a:pt x="3983355" y="12192"/>
                </a:lnTo>
                <a:lnTo>
                  <a:pt x="2655570" y="12192"/>
                </a:lnTo>
                <a:lnTo>
                  <a:pt x="1327785" y="12192"/>
                </a:lnTo>
                <a:lnTo>
                  <a:pt x="0" y="12192"/>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633089" y="4323588"/>
            <a:ext cx="2712720" cy="12191"/>
          </a:xfrm>
          <a:custGeom>
            <a:avLst/>
            <a:gdLst>
              <a:gd name="connsiteX0" fmla="*/ 0 w 2712720"/>
              <a:gd name="connsiteY0" fmla="*/ 0 h 12191"/>
              <a:gd name="connsiteX1" fmla="*/ 1356359 w 2712720"/>
              <a:gd name="connsiteY1" fmla="*/ 0 h 12191"/>
              <a:gd name="connsiteX2" fmla="*/ 2712720 w 2712720"/>
              <a:gd name="connsiteY2" fmla="*/ 0 h 12191"/>
              <a:gd name="connsiteX3" fmla="*/ 2712720 w 2712720"/>
              <a:gd name="connsiteY3" fmla="*/ 12191 h 12191"/>
              <a:gd name="connsiteX4" fmla="*/ 1356359 w 2712720"/>
              <a:gd name="connsiteY4" fmla="*/ 12191 h 12191"/>
              <a:gd name="connsiteX5" fmla="*/ 0 w 2712720"/>
              <a:gd name="connsiteY5" fmla="*/ 12191 h 12191"/>
              <a:gd name="connsiteX6" fmla="*/ 0 w 2712720"/>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712720" h="12191">
                <a:moveTo>
                  <a:pt x="0" y="0"/>
                </a:moveTo>
                <a:lnTo>
                  <a:pt x="1356359" y="0"/>
                </a:lnTo>
                <a:lnTo>
                  <a:pt x="2712720" y="0"/>
                </a:lnTo>
                <a:lnTo>
                  <a:pt x="2712720" y="12191"/>
                </a:lnTo>
                <a:lnTo>
                  <a:pt x="1356359"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4431665" y="4613148"/>
            <a:ext cx="2319528" cy="12192"/>
          </a:xfrm>
          <a:custGeom>
            <a:avLst/>
            <a:gdLst>
              <a:gd name="connsiteX0" fmla="*/ 0 w 2319528"/>
              <a:gd name="connsiteY0" fmla="*/ 0 h 12192"/>
              <a:gd name="connsiteX1" fmla="*/ 1159764 w 2319528"/>
              <a:gd name="connsiteY1" fmla="*/ 0 h 12192"/>
              <a:gd name="connsiteX2" fmla="*/ 2319528 w 2319528"/>
              <a:gd name="connsiteY2" fmla="*/ 0 h 12192"/>
              <a:gd name="connsiteX3" fmla="*/ 2319528 w 2319528"/>
              <a:gd name="connsiteY3" fmla="*/ 12192 h 12192"/>
              <a:gd name="connsiteX4" fmla="*/ 1159764 w 2319528"/>
              <a:gd name="connsiteY4" fmla="*/ 12192 h 12192"/>
              <a:gd name="connsiteX5" fmla="*/ 0 w 2319528"/>
              <a:gd name="connsiteY5" fmla="*/ 12192 h 12192"/>
              <a:gd name="connsiteX6" fmla="*/ 0 w 2319528"/>
              <a:gd name="connsiteY6" fmla="*/ 0 h 121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2319528" h="12192">
                <a:moveTo>
                  <a:pt x="0" y="0"/>
                </a:moveTo>
                <a:lnTo>
                  <a:pt x="1159764" y="0"/>
                </a:lnTo>
                <a:lnTo>
                  <a:pt x="2319528" y="0"/>
                </a:lnTo>
                <a:lnTo>
                  <a:pt x="2319528" y="12192"/>
                </a:lnTo>
                <a:lnTo>
                  <a:pt x="1159764" y="12192"/>
                </a:lnTo>
                <a:lnTo>
                  <a:pt x="0" y="12192"/>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31859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8"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9" name="Picture 3"/>
          <p:cNvPicPr>
            <a:picLocks noChangeAspect="1" noChangeArrowheads="1"/>
          </p:cNvPicPr>
          <p:nvPr/>
        </p:nvPicPr>
        <p:blipFill>
          <a:blip r:embed="rId4"/>
          <a:srcRect/>
          <a:stretch>
            <a:fillRect/>
          </a:stretch>
        </p:blipFill>
        <p:spPr bwMode="auto">
          <a:xfrm>
            <a:off x="622300" y="4914900"/>
            <a:ext cx="901700" cy="647700"/>
          </a:xfrm>
          <a:prstGeom prst="rect">
            <a:avLst/>
          </a:prstGeom>
          <a:noFill/>
        </p:spPr>
      </p:pic>
      <p:pic>
        <p:nvPicPr>
          <p:cNvPr id="30" name="Picture 3"/>
          <p:cNvPicPr>
            <a:picLocks noChangeAspect="1" noChangeArrowheads="1"/>
          </p:cNvPicPr>
          <p:nvPr/>
        </p:nvPicPr>
        <p:blipFill>
          <a:blip r:embed="rId5"/>
          <a:srcRect/>
          <a:stretch>
            <a:fillRect/>
          </a:stretch>
        </p:blipFill>
        <p:spPr bwMode="auto">
          <a:xfrm>
            <a:off x="3721100" y="1117600"/>
            <a:ext cx="1752600" cy="355600"/>
          </a:xfrm>
          <a:prstGeom prst="rect">
            <a:avLst/>
          </a:prstGeom>
          <a:noFill/>
        </p:spPr>
      </p:pic>
      <p:pic>
        <p:nvPicPr>
          <p:cNvPr id="31" name="Picture 3"/>
          <p:cNvPicPr>
            <a:picLocks noChangeAspect="1" noChangeArrowheads="1"/>
          </p:cNvPicPr>
          <p:nvPr/>
        </p:nvPicPr>
        <p:blipFill>
          <a:blip r:embed="rId6"/>
          <a:srcRect/>
          <a:stretch>
            <a:fillRect/>
          </a:stretch>
        </p:blipFill>
        <p:spPr bwMode="auto">
          <a:xfrm>
            <a:off x="4470400" y="6616700"/>
            <a:ext cx="203200" cy="152400"/>
          </a:xfrm>
          <a:prstGeom prst="rect">
            <a:avLst/>
          </a:prstGeom>
          <a:noFill/>
        </p:spPr>
      </p:pic>
      <p:pic>
        <p:nvPicPr>
          <p:cNvPr id="32"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587500" y="2031276"/>
            <a:ext cx="7340151" cy="3226524"/>
          </a:xfrm>
          <a:prstGeom prst="rect">
            <a:avLst/>
          </a:prstGeom>
          <a:noFill/>
        </p:spPr>
        <p:txBody>
          <a:bodyPr wrap="none" lIns="0" tIns="0" rIns="0" rtlCol="0">
            <a:spAutoFit/>
          </a:bodyPr>
          <a:lstStyle/>
          <a:p>
            <a:pPr>
              <a:lnSpc>
                <a:spcPts val="2400"/>
              </a:lnSpc>
              <a:tabLst>
                <a:tab pos="279400" algn="l"/>
                <a:tab pos="292100" algn="l"/>
                <a:tab pos="355600" algn="l"/>
              </a:tabLst>
            </a:pPr>
            <a:r>
              <a:rPr lang="en-US" altLang="zh-CN" sz="1895" dirty="0" smtClean="0">
                <a:solidFill>
                  <a:srgbClr val="D341A9"/>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근로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후</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즉시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근로일</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포함</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3</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일</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이내</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근로한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홈페이지</a:t>
            </a:r>
          </a:p>
          <a:p>
            <a:pPr>
              <a:lnSpc>
                <a:spcPts val="2200"/>
              </a:lnSpc>
              <a:tabLst>
                <a:tab pos="279400" algn="l"/>
                <a:tab pos="292100" algn="l"/>
                <a:tab pos="3556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또는모바일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어플에서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입력해야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함</a:t>
            </a:r>
          </a:p>
          <a:p>
            <a:pPr>
              <a:lnSpc>
                <a:spcPts val="1000"/>
              </a:lnSpc>
            </a:pPr>
            <a:endParaRPr lang="en-US" altLang="zh-CN" dirty="0" smtClean="0"/>
          </a:p>
          <a:p>
            <a:pPr>
              <a:lnSpc>
                <a:spcPts val="1000"/>
              </a:lnSpc>
            </a:pPr>
            <a:endParaRPr lang="en-US" altLang="zh-CN" dirty="0" smtClean="0"/>
          </a:p>
          <a:p>
            <a:pPr>
              <a:lnSpc>
                <a:spcPts val="2600"/>
              </a:lnSpc>
              <a:tabLst>
                <a:tab pos="279400" algn="l"/>
                <a:tab pos="292100" algn="l"/>
                <a:tab pos="355600" algn="l"/>
              </a:tabLst>
            </a:pPr>
            <a:r>
              <a:rPr lang="en-US" altLang="zh-CN" sz="1898" dirty="0" smtClean="0">
                <a:solidFill>
                  <a:srgbClr val="D341A9"/>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근로일</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포함</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3</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일이</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지난</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후에는</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출근부</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입력이</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불가</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하며</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p>
          <a:p>
            <a:pPr>
              <a:lnSpc>
                <a:spcPts val="2200"/>
              </a:lnSpc>
              <a:tabLst>
                <a:tab pos="279400" algn="l"/>
                <a:tab pos="292100" algn="l"/>
                <a:tab pos="3556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입력하지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않은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시간에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대해서는</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장학금을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받을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수</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없음</a:t>
            </a:r>
          </a:p>
          <a:p>
            <a:pPr>
              <a:lnSpc>
                <a:spcPts val="2200"/>
              </a:lnSpc>
              <a:tabLst>
                <a:tab pos="279400" algn="l"/>
                <a:tab pos="292100" algn="l"/>
                <a:tab pos="355600" algn="l"/>
              </a:tabLst>
            </a:pP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예시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20</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일에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근로한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내용은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22</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일까지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입력가능</a:t>
            </a:r>
          </a:p>
          <a:p>
            <a:pPr>
              <a:lnSpc>
                <a:spcPts val="1000"/>
              </a:lnSpc>
            </a:pPr>
            <a:endParaRPr lang="en-US" altLang="zh-CN" dirty="0" smtClean="0"/>
          </a:p>
          <a:p>
            <a:pPr>
              <a:lnSpc>
                <a:spcPts val="1000"/>
              </a:lnSpc>
            </a:pPr>
            <a:endParaRPr lang="en-US" altLang="zh-CN" dirty="0" smtClean="0"/>
          </a:p>
          <a:p>
            <a:pPr>
              <a:lnSpc>
                <a:spcPts val="2600"/>
              </a:lnSpc>
              <a:tabLst>
                <a:tab pos="279400" algn="l"/>
                <a:tab pos="292100" algn="l"/>
                <a:tab pos="355600" algn="l"/>
              </a:tabLst>
            </a:pPr>
            <a:r>
              <a:rPr lang="en-US" altLang="zh-CN" sz="1898" dirty="0" smtClean="0">
                <a:solidFill>
                  <a:srgbClr val="D341A9"/>
                </a:solidFill>
                <a:latin typeface="Wingdings" pitchFamily="18" charset="0"/>
                <a:cs typeface="Wingdings"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학기</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중</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근로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학업시간표에</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등록한</a:t>
            </a:r>
            <a:r>
              <a:rPr lang="en-US" altLang="zh-CN" sz="1898" dirty="0" smtClean="0">
                <a:latin typeface="Times New Roman" pitchFamily="18" charset="0"/>
                <a:cs typeface="Times New Roman" pitchFamily="18" charset="0"/>
              </a:rPr>
              <a:t> </a:t>
            </a:r>
            <a:r>
              <a:rPr lang="en-US" altLang="zh-CN" sz="1898" dirty="0" smtClean="0">
                <a:solidFill>
                  <a:srgbClr val="0086CC"/>
                </a:solidFill>
                <a:latin typeface="함초롬돋움" pitchFamily="18" charset="0"/>
                <a:cs typeface="함초롬돋움" pitchFamily="18" charset="0"/>
              </a:rPr>
              <a:t>시간</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에</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근로한</a:t>
            </a:r>
            <a:r>
              <a:rPr lang="en-US" altLang="zh-CN" sz="1898" dirty="0" smtClean="0">
                <a:latin typeface="Times New Roman" pitchFamily="18" charset="0"/>
                <a:cs typeface="Times New Roman" pitchFamily="18" charset="0"/>
              </a:rPr>
              <a:t> </a:t>
            </a:r>
            <a:r>
              <a:rPr lang="en-US" altLang="zh-CN" sz="1898" dirty="0" smtClean="0">
                <a:solidFill>
                  <a:srgbClr val="000000"/>
                </a:solidFill>
                <a:latin typeface="함초롬돋움" pitchFamily="18" charset="0"/>
                <a:cs typeface="함초롬돋움" pitchFamily="18" charset="0"/>
              </a:rPr>
              <a:t>내용은</a:t>
            </a:r>
          </a:p>
          <a:p>
            <a:pPr>
              <a:lnSpc>
                <a:spcPts val="2200"/>
              </a:lnSpc>
              <a:tabLst>
                <a:tab pos="279400" algn="l"/>
                <a:tab pos="292100" algn="l"/>
                <a:tab pos="3556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입력이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인정되지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않으며</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입력</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또한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불가</a:t>
            </a:r>
          </a:p>
          <a:p>
            <a:pPr>
              <a:lnSpc>
                <a:spcPts val="2200"/>
              </a:lnSpc>
              <a:tabLst>
                <a:tab pos="279400" algn="l"/>
                <a:tab pos="292100" algn="l"/>
                <a:tab pos="3556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b="1" u="sng" dirty="0" smtClean="0">
                <a:solidFill>
                  <a:srgbClr val="FF0000"/>
                </a:solidFill>
                <a:latin typeface="함초롬돋움" pitchFamily="18" charset="0"/>
                <a:cs typeface="함초롬돋움" pitchFamily="18" charset="0"/>
              </a:rPr>
              <a:t>일시적인 휴강</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발생한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인정하지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않음</a:t>
            </a:r>
          </a:p>
          <a:p>
            <a:pPr>
              <a:lnSpc>
                <a:spcPts val="2200"/>
              </a:lnSpc>
              <a:tabLst>
                <a:tab pos="279400" algn="l"/>
                <a:tab pos="292100" algn="l"/>
                <a:tab pos="355600" algn="l"/>
              </a:tabLst>
            </a:pPr>
            <a:r>
              <a:rPr lang="en-US" altLang="zh-CN" dirty="0" smtClean="0"/>
              <a:t>		</a:t>
            </a:r>
            <a:endParaRPr lang="en-US" altLang="zh-CN" sz="1598" dirty="0" smtClean="0">
              <a:solidFill>
                <a:srgbClr val="000000"/>
              </a:solidFill>
              <a:latin typeface="함초롬돋움" pitchFamily="18" charset="0"/>
              <a:cs typeface="함초롬돋움" pitchFamily="18" charset="0"/>
            </a:endParaRPr>
          </a:p>
        </p:txBody>
      </p:sp>
      <p:sp>
        <p:nvSpPr>
          <p:cNvPr id="33" name="TextBox 1"/>
          <p:cNvSpPr txBox="1"/>
          <p:nvPr/>
        </p:nvSpPr>
        <p:spPr>
          <a:xfrm>
            <a:off x="812800" y="1930400"/>
            <a:ext cx="641201" cy="4521751"/>
          </a:xfrm>
          <a:prstGeom prst="rect">
            <a:avLst/>
          </a:prstGeom>
          <a:noFill/>
        </p:spPr>
        <p:txBody>
          <a:bodyPr wrap="none" lIns="0" tIns="0" rIns="0" rtlCol="0">
            <a:spAutoFit/>
          </a:bodyPr>
          <a:lstStyle/>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서약서및</a:t>
            </a:r>
          </a:p>
          <a:p>
            <a:pPr>
              <a:lnSpc>
                <a:spcPts val="12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사이버</a:t>
            </a:r>
            <a:r>
              <a:rPr lang="en-US" altLang="zh-CN" sz="996" dirty="0" smtClean="0">
                <a:latin typeface="Times New Roman" pitchFamily="18" charset="0"/>
                <a:cs typeface="Times New Roman" pitchFamily="18" charset="0"/>
              </a:rPr>
              <a:t> </a:t>
            </a:r>
            <a:r>
              <a:rPr lang="en-US" altLang="zh-CN" sz="996" dirty="0" smtClean="0">
                <a:solidFill>
                  <a:srgbClr val="7F7F7F"/>
                </a:solidFill>
                <a:latin typeface="함초롬돋움" pitchFamily="18" charset="0"/>
                <a:cs typeface="함초롬돋움" pitchFamily="18" charset="0"/>
              </a:rPr>
              <a:t>O.T</a:t>
            </a:r>
          </a:p>
          <a:p>
            <a:pPr>
              <a:lnSpc>
                <a:spcPts val="1000"/>
              </a:lnSpc>
            </a:pPr>
            <a:endParaRPr lang="en-US" altLang="zh-CN" dirty="0" smtClean="0"/>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학업</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시간표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업무</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계획서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교육</a:t>
            </a:r>
          </a:p>
          <a:p>
            <a:pPr>
              <a:lnSpc>
                <a:spcPts val="1200"/>
              </a:lnSpc>
              <a:tabLst>
                <a:tab pos="38100" algn="l"/>
                <a:tab pos="101600" algn="l"/>
                <a:tab pos="139700" algn="l"/>
              </a:tabLst>
            </a:pPr>
            <a:r>
              <a:rPr lang="en-US" altLang="zh-CN" sz="998" dirty="0" smtClean="0">
                <a:solidFill>
                  <a:srgbClr val="7F7F7F"/>
                </a:solidFill>
                <a:latin typeface="함초롬돋움" pitchFamily="18" charset="0"/>
                <a:cs typeface="함초롬돋움" pitchFamily="18" charset="0"/>
              </a:rPr>
              <a:t>이수보고서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endParaRPr lang="en-US" altLang="zh-CN" dirty="0" smtClean="0"/>
          </a:p>
          <a:p>
            <a:pPr>
              <a:lnSpc>
                <a:spcPts val="1300"/>
              </a:lnSpc>
              <a:tabLst>
                <a:tab pos="38100" algn="l"/>
                <a:tab pos="101600" algn="l"/>
                <a:tab pos="139700" algn="l"/>
              </a:tabLst>
            </a:pPr>
            <a:endParaRPr lang="en-US" altLang="zh-CN" sz="996" dirty="0" smtClean="0">
              <a:solidFill>
                <a:srgbClr val="FFFFFF"/>
              </a:solidFill>
              <a:latin typeface="함초롬돋움" pitchFamily="18" charset="0"/>
              <a:cs typeface="함초롬돋움" pitchFamily="18" charset="0"/>
            </a:endParaRP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953385" y="2486278"/>
            <a:ext cx="4098036" cy="12191"/>
          </a:xfrm>
          <a:custGeom>
            <a:avLst/>
            <a:gdLst>
              <a:gd name="connsiteX0" fmla="*/ 0 w 4098036"/>
              <a:gd name="connsiteY0" fmla="*/ 0 h 12191"/>
              <a:gd name="connsiteX1" fmla="*/ 1366012 w 4098036"/>
              <a:gd name="connsiteY1" fmla="*/ 0 h 12191"/>
              <a:gd name="connsiteX2" fmla="*/ 2732024 w 4098036"/>
              <a:gd name="connsiteY2" fmla="*/ 0 h 12191"/>
              <a:gd name="connsiteX3" fmla="*/ 4098036 w 4098036"/>
              <a:gd name="connsiteY3" fmla="*/ 0 h 12191"/>
              <a:gd name="connsiteX4" fmla="*/ 4098036 w 4098036"/>
              <a:gd name="connsiteY4" fmla="*/ 12191 h 12191"/>
              <a:gd name="connsiteX5" fmla="*/ 2732024 w 4098036"/>
              <a:gd name="connsiteY5" fmla="*/ 12191 h 12191"/>
              <a:gd name="connsiteX6" fmla="*/ 1366012 w 4098036"/>
              <a:gd name="connsiteY6" fmla="*/ 12191 h 12191"/>
              <a:gd name="connsiteX7" fmla="*/ 0 w 4098036"/>
              <a:gd name="connsiteY7" fmla="*/ 12191 h 12191"/>
              <a:gd name="connsiteX8" fmla="*/ 0 w 4098036"/>
              <a:gd name="connsiteY8"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098036" h="12191">
                <a:moveTo>
                  <a:pt x="0" y="0"/>
                </a:moveTo>
                <a:lnTo>
                  <a:pt x="1366012" y="0"/>
                </a:lnTo>
                <a:lnTo>
                  <a:pt x="2732024" y="0"/>
                </a:lnTo>
                <a:lnTo>
                  <a:pt x="4098036" y="0"/>
                </a:lnTo>
                <a:lnTo>
                  <a:pt x="4098036" y="12191"/>
                </a:lnTo>
                <a:lnTo>
                  <a:pt x="2732024" y="12191"/>
                </a:lnTo>
                <a:lnTo>
                  <a:pt x="1366012"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559937" y="4132199"/>
            <a:ext cx="3253740" cy="12191"/>
          </a:xfrm>
          <a:custGeom>
            <a:avLst/>
            <a:gdLst>
              <a:gd name="connsiteX0" fmla="*/ 0 w 3253740"/>
              <a:gd name="connsiteY0" fmla="*/ 0 h 12191"/>
              <a:gd name="connsiteX1" fmla="*/ 1626870 w 3253740"/>
              <a:gd name="connsiteY1" fmla="*/ 0 h 12191"/>
              <a:gd name="connsiteX2" fmla="*/ 3253740 w 3253740"/>
              <a:gd name="connsiteY2" fmla="*/ 0 h 12191"/>
              <a:gd name="connsiteX3" fmla="*/ 3253740 w 3253740"/>
              <a:gd name="connsiteY3" fmla="*/ 12191 h 12191"/>
              <a:gd name="connsiteX4" fmla="*/ 1626870 w 3253740"/>
              <a:gd name="connsiteY4" fmla="*/ 12191 h 12191"/>
              <a:gd name="connsiteX5" fmla="*/ 0 w 3253740"/>
              <a:gd name="connsiteY5" fmla="*/ 12191 h 12191"/>
              <a:gd name="connsiteX6" fmla="*/ 0 w 3253740"/>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253740" h="12191">
                <a:moveTo>
                  <a:pt x="0" y="0"/>
                </a:moveTo>
                <a:lnTo>
                  <a:pt x="1626870" y="0"/>
                </a:lnTo>
                <a:lnTo>
                  <a:pt x="3253740" y="0"/>
                </a:lnTo>
                <a:lnTo>
                  <a:pt x="3253740" y="12191"/>
                </a:lnTo>
                <a:lnTo>
                  <a:pt x="1626870" y="12191"/>
                </a:lnTo>
                <a:lnTo>
                  <a:pt x="0" y="12191"/>
                </a:lnTo>
                <a:lnTo>
                  <a:pt x="0" y="0"/>
                </a:lnTo>
              </a:path>
            </a:pathLst>
          </a:custGeom>
          <a:solidFill>
            <a:srgbClr val="0086C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595368" y="1181735"/>
            <a:ext cx="188214" cy="199008"/>
          </a:xfrm>
          <a:custGeom>
            <a:avLst/>
            <a:gdLst>
              <a:gd name="connsiteX0" fmla="*/ 117221 w 188214"/>
              <a:gd name="connsiteY0" fmla="*/ 23240 h 199008"/>
              <a:gd name="connsiteX1" fmla="*/ 112267 w 188214"/>
              <a:gd name="connsiteY1" fmla="*/ 10540 h 199008"/>
              <a:gd name="connsiteX2" fmla="*/ 100203 w 188214"/>
              <a:gd name="connsiteY2" fmla="*/ 3047 h 199008"/>
              <a:gd name="connsiteX3" fmla="*/ 84582 w 188214"/>
              <a:gd name="connsiteY3" fmla="*/ 0 h 199008"/>
              <a:gd name="connsiteX4" fmla="*/ 69341 w 188214"/>
              <a:gd name="connsiteY4" fmla="*/ 253 h 199008"/>
              <a:gd name="connsiteX5" fmla="*/ 69341 w 188214"/>
              <a:gd name="connsiteY5" fmla="*/ 28574 h 199008"/>
              <a:gd name="connsiteX6" fmla="*/ 60197 w 188214"/>
              <a:gd name="connsiteY6" fmla="*/ 84073 h 199008"/>
              <a:gd name="connsiteX7" fmla="*/ 38353 w 188214"/>
              <a:gd name="connsiteY7" fmla="*/ 129793 h 199008"/>
              <a:gd name="connsiteX8" fmla="*/ 14732 w 188214"/>
              <a:gd name="connsiteY8" fmla="*/ 161924 h 199008"/>
              <a:gd name="connsiteX9" fmla="*/ 0 w 188214"/>
              <a:gd name="connsiteY9" fmla="*/ 177419 h 199008"/>
              <a:gd name="connsiteX10" fmla="*/ 11811 w 188214"/>
              <a:gd name="connsiteY10" fmla="*/ 190245 h 199008"/>
              <a:gd name="connsiteX11" fmla="*/ 19557 w 188214"/>
              <a:gd name="connsiteY11" fmla="*/ 196341 h 199008"/>
              <a:gd name="connsiteX12" fmla="*/ 29845 w 188214"/>
              <a:gd name="connsiteY12" fmla="*/ 199008 h 199008"/>
              <a:gd name="connsiteX13" fmla="*/ 34797 w 188214"/>
              <a:gd name="connsiteY13" fmla="*/ 198754 h 199008"/>
              <a:gd name="connsiteX14" fmla="*/ 39877 w 188214"/>
              <a:gd name="connsiteY14" fmla="*/ 196976 h 199008"/>
              <a:gd name="connsiteX15" fmla="*/ 42672 w 188214"/>
              <a:gd name="connsiteY15" fmla="*/ 194055 h 199008"/>
              <a:gd name="connsiteX16" fmla="*/ 67310 w 188214"/>
              <a:gd name="connsiteY16" fmla="*/ 164083 h 199008"/>
              <a:gd name="connsiteX17" fmla="*/ 91313 w 188214"/>
              <a:gd name="connsiteY17" fmla="*/ 127380 h 199008"/>
              <a:gd name="connsiteX18" fmla="*/ 119126 w 188214"/>
              <a:gd name="connsiteY18" fmla="*/ 163956 h 199008"/>
              <a:gd name="connsiteX19" fmla="*/ 147827 w 188214"/>
              <a:gd name="connsiteY19" fmla="*/ 192023 h 199008"/>
              <a:gd name="connsiteX20" fmla="*/ 155066 w 188214"/>
              <a:gd name="connsiteY20" fmla="*/ 195452 h 199008"/>
              <a:gd name="connsiteX21" fmla="*/ 160909 w 188214"/>
              <a:gd name="connsiteY21" fmla="*/ 195452 h 199008"/>
              <a:gd name="connsiteX22" fmla="*/ 171069 w 188214"/>
              <a:gd name="connsiteY22" fmla="*/ 191389 h 199008"/>
              <a:gd name="connsiteX23" fmla="*/ 177545 w 188214"/>
              <a:gd name="connsiteY23" fmla="*/ 184150 h 199008"/>
              <a:gd name="connsiteX24" fmla="*/ 188214 w 188214"/>
              <a:gd name="connsiteY24" fmla="*/ 169544 h 199008"/>
              <a:gd name="connsiteX25" fmla="*/ 177291 w 188214"/>
              <a:gd name="connsiteY25" fmla="*/ 161416 h 199008"/>
              <a:gd name="connsiteX26" fmla="*/ 157353 w 188214"/>
              <a:gd name="connsiteY26" fmla="*/ 143255 h 199008"/>
              <a:gd name="connsiteX27" fmla="*/ 133095 w 188214"/>
              <a:gd name="connsiteY27" fmla="*/ 115570 h 199008"/>
              <a:gd name="connsiteX28" fmla="*/ 110490 w 188214"/>
              <a:gd name="connsiteY28" fmla="*/ 79755 h 199008"/>
              <a:gd name="connsiteX29" fmla="*/ 115061 w 188214"/>
              <a:gd name="connsiteY29" fmla="*/ 57022 h 199008"/>
              <a:gd name="connsiteX30" fmla="*/ 117221 w 188214"/>
              <a:gd name="connsiteY30" fmla="*/ 32130 h 199008"/>
              <a:gd name="connsiteX31" fmla="*/ 117221 w 188214"/>
              <a:gd name="connsiteY31" fmla="*/ 23240 h 1990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Lst>
            <a:rect l="l" t="t" r="r" b="b"/>
            <a:pathLst>
              <a:path w="188214" h="199008">
                <a:moveTo>
                  <a:pt x="117221" y="23240"/>
                </a:moveTo>
                <a:cubicBezTo>
                  <a:pt x="117221" y="18033"/>
                  <a:pt x="115570" y="13842"/>
                  <a:pt x="112267" y="10540"/>
                </a:cubicBezTo>
                <a:cubicBezTo>
                  <a:pt x="108965" y="7239"/>
                  <a:pt x="104902" y="4698"/>
                  <a:pt x="100203" y="3047"/>
                </a:cubicBezTo>
                <a:cubicBezTo>
                  <a:pt x="95503" y="1396"/>
                  <a:pt x="90296" y="380"/>
                  <a:pt x="84582" y="0"/>
                </a:cubicBezTo>
                <a:cubicBezTo>
                  <a:pt x="78866" y="-380"/>
                  <a:pt x="73786" y="-254"/>
                  <a:pt x="69341" y="253"/>
                </a:cubicBezTo>
                <a:lnTo>
                  <a:pt x="69341" y="28574"/>
                </a:lnTo>
                <a:cubicBezTo>
                  <a:pt x="69595" y="48259"/>
                  <a:pt x="66547" y="66674"/>
                  <a:pt x="60197" y="84073"/>
                </a:cubicBezTo>
                <a:cubicBezTo>
                  <a:pt x="53975" y="101345"/>
                  <a:pt x="46735" y="116585"/>
                  <a:pt x="38353" y="129793"/>
                </a:cubicBezTo>
                <a:cubicBezTo>
                  <a:pt x="30353" y="142874"/>
                  <a:pt x="22479" y="153542"/>
                  <a:pt x="14732" y="161924"/>
                </a:cubicBezTo>
                <a:cubicBezTo>
                  <a:pt x="7111" y="170306"/>
                  <a:pt x="2159" y="175513"/>
                  <a:pt x="0" y="177419"/>
                </a:cubicBezTo>
                <a:lnTo>
                  <a:pt x="11811" y="190245"/>
                </a:lnTo>
                <a:cubicBezTo>
                  <a:pt x="13842" y="192531"/>
                  <a:pt x="16510" y="194563"/>
                  <a:pt x="19557" y="196341"/>
                </a:cubicBezTo>
                <a:cubicBezTo>
                  <a:pt x="22605" y="198120"/>
                  <a:pt x="26034" y="199008"/>
                  <a:pt x="29845" y="199008"/>
                </a:cubicBezTo>
                <a:cubicBezTo>
                  <a:pt x="31495" y="199008"/>
                  <a:pt x="33146" y="198881"/>
                  <a:pt x="34797" y="198754"/>
                </a:cubicBezTo>
                <a:cubicBezTo>
                  <a:pt x="36449" y="198501"/>
                  <a:pt x="38226" y="197865"/>
                  <a:pt x="39877" y="196976"/>
                </a:cubicBezTo>
                <a:lnTo>
                  <a:pt x="42672" y="194055"/>
                </a:lnTo>
                <a:cubicBezTo>
                  <a:pt x="50419" y="185039"/>
                  <a:pt x="58673" y="175132"/>
                  <a:pt x="67310" y="164083"/>
                </a:cubicBezTo>
                <a:cubicBezTo>
                  <a:pt x="75945" y="153034"/>
                  <a:pt x="83946" y="140842"/>
                  <a:pt x="91313" y="127380"/>
                </a:cubicBezTo>
                <a:cubicBezTo>
                  <a:pt x="100076" y="140842"/>
                  <a:pt x="109346" y="153034"/>
                  <a:pt x="119126" y="163956"/>
                </a:cubicBezTo>
                <a:cubicBezTo>
                  <a:pt x="129032" y="174751"/>
                  <a:pt x="138557" y="184150"/>
                  <a:pt x="147827" y="192023"/>
                </a:cubicBezTo>
                <a:cubicBezTo>
                  <a:pt x="150114" y="193801"/>
                  <a:pt x="152526" y="195071"/>
                  <a:pt x="155066" y="195452"/>
                </a:cubicBezTo>
                <a:cubicBezTo>
                  <a:pt x="157480" y="195960"/>
                  <a:pt x="159511" y="195960"/>
                  <a:pt x="160909" y="195452"/>
                </a:cubicBezTo>
                <a:cubicBezTo>
                  <a:pt x="165226" y="194817"/>
                  <a:pt x="168529" y="193420"/>
                  <a:pt x="171069" y="191389"/>
                </a:cubicBezTo>
                <a:cubicBezTo>
                  <a:pt x="173482" y="189356"/>
                  <a:pt x="175767" y="186943"/>
                  <a:pt x="177545" y="184150"/>
                </a:cubicBezTo>
                <a:lnTo>
                  <a:pt x="188214" y="169544"/>
                </a:lnTo>
                <a:cubicBezTo>
                  <a:pt x="186563" y="168655"/>
                  <a:pt x="182880" y="165861"/>
                  <a:pt x="177291" y="161416"/>
                </a:cubicBezTo>
                <a:cubicBezTo>
                  <a:pt x="171576" y="156971"/>
                  <a:pt x="164972" y="150875"/>
                  <a:pt x="157353" y="143255"/>
                </a:cubicBezTo>
                <a:cubicBezTo>
                  <a:pt x="149605" y="135508"/>
                  <a:pt x="141477" y="126237"/>
                  <a:pt x="133095" y="115570"/>
                </a:cubicBezTo>
                <a:cubicBezTo>
                  <a:pt x="124586" y="104901"/>
                  <a:pt x="117094" y="92963"/>
                  <a:pt x="110490" y="79755"/>
                </a:cubicBezTo>
                <a:cubicBezTo>
                  <a:pt x="112395" y="72643"/>
                  <a:pt x="113919" y="65023"/>
                  <a:pt x="115061" y="57022"/>
                </a:cubicBezTo>
                <a:cubicBezTo>
                  <a:pt x="116332" y="49021"/>
                  <a:pt x="116966" y="40639"/>
                  <a:pt x="117221" y="32130"/>
                </a:cubicBezTo>
                <a:lnTo>
                  <a:pt x="117221" y="2324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799584" y="1162177"/>
            <a:ext cx="87757" cy="284352"/>
          </a:xfrm>
          <a:custGeom>
            <a:avLst/>
            <a:gdLst>
              <a:gd name="connsiteX0" fmla="*/ 44450 w 87757"/>
              <a:gd name="connsiteY0" fmla="*/ 130936 h 284352"/>
              <a:gd name="connsiteX1" fmla="*/ 68199 w 87757"/>
              <a:gd name="connsiteY1" fmla="*/ 130936 h 284352"/>
              <a:gd name="connsiteX2" fmla="*/ 74422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5 w 87757"/>
              <a:gd name="connsiteY8" fmla="*/ 10540 h 284352"/>
              <a:gd name="connsiteX9" fmla="*/ 29083 w 87757"/>
              <a:gd name="connsiteY9" fmla="*/ 3047 h 284352"/>
              <a:gd name="connsiteX10" fmla="*/ 14605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9" y="130936"/>
                </a:lnTo>
                <a:cubicBezTo>
                  <a:pt x="69088" y="130936"/>
                  <a:pt x="71247" y="130555"/>
                  <a:pt x="74422" y="130047"/>
                </a:cubicBezTo>
                <a:cubicBezTo>
                  <a:pt x="77597" y="129413"/>
                  <a:pt x="80518" y="127634"/>
                  <a:pt x="83058" y="124459"/>
                </a:cubicBezTo>
                <a:cubicBezTo>
                  <a:pt x="85471" y="121665"/>
                  <a:pt x="86995" y="117855"/>
                  <a:pt x="87757" y="113029"/>
                </a:cubicBezTo>
                <a:cubicBezTo>
                  <a:pt x="88391" y="108077"/>
                  <a:pt x="88138" y="102234"/>
                  <a:pt x="86995" y="95377"/>
                </a:cubicBezTo>
                <a:lnTo>
                  <a:pt x="44450" y="95377"/>
                </a:lnTo>
                <a:lnTo>
                  <a:pt x="44450" y="23367"/>
                </a:lnTo>
                <a:cubicBezTo>
                  <a:pt x="44450" y="18160"/>
                  <a:pt x="42926" y="13842"/>
                  <a:pt x="40005" y="10540"/>
                </a:cubicBezTo>
                <a:cubicBezTo>
                  <a:pt x="36957" y="7239"/>
                  <a:pt x="33401" y="4698"/>
                  <a:pt x="29083" y="3047"/>
                </a:cubicBezTo>
                <a:cubicBezTo>
                  <a:pt x="24638" y="1397"/>
                  <a:pt x="19811" y="380"/>
                  <a:pt x="14605" y="0"/>
                </a:cubicBezTo>
                <a:cubicBezTo>
                  <a:pt x="9398" y="-254"/>
                  <a:pt x="4572"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975479" y="1360170"/>
            <a:ext cx="110108" cy="58927"/>
          </a:xfrm>
          <a:custGeom>
            <a:avLst/>
            <a:gdLst>
              <a:gd name="connsiteX0" fmla="*/ 55117 w 110108"/>
              <a:gd name="connsiteY0" fmla="*/ 58927 h 58927"/>
              <a:gd name="connsiteX1" fmla="*/ 15366 w 110108"/>
              <a:gd name="connsiteY1" fmla="*/ 51180 h 58927"/>
              <a:gd name="connsiteX2" fmla="*/ 0 w 110108"/>
              <a:gd name="connsiteY2" fmla="*/ 29464 h 58927"/>
              <a:gd name="connsiteX3" fmla="*/ 15366 w 110108"/>
              <a:gd name="connsiteY3" fmla="*/ 7873 h 58927"/>
              <a:gd name="connsiteX4" fmla="*/ 55117 w 110108"/>
              <a:gd name="connsiteY4" fmla="*/ 0 h 58927"/>
              <a:gd name="connsiteX5" fmla="*/ 94741 w 110108"/>
              <a:gd name="connsiteY5" fmla="*/ 7873 h 58927"/>
              <a:gd name="connsiteX6" fmla="*/ 110108 w 110108"/>
              <a:gd name="connsiteY6" fmla="*/ 29464 h 58927"/>
              <a:gd name="connsiteX7" fmla="*/ 94741 w 110108"/>
              <a:gd name="connsiteY7" fmla="*/ 51180 h 58927"/>
              <a:gd name="connsiteX8" fmla="*/ 55117 w 110108"/>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8" h="58927">
                <a:moveTo>
                  <a:pt x="55117" y="58927"/>
                </a:moveTo>
                <a:cubicBezTo>
                  <a:pt x="38734" y="58927"/>
                  <a:pt x="25526" y="56388"/>
                  <a:pt x="15366" y="51180"/>
                </a:cubicBezTo>
                <a:cubicBezTo>
                  <a:pt x="5079" y="45973"/>
                  <a:pt x="0" y="38735"/>
                  <a:pt x="0" y="29464"/>
                </a:cubicBezTo>
                <a:cubicBezTo>
                  <a:pt x="0" y="20320"/>
                  <a:pt x="5079" y="13080"/>
                  <a:pt x="15366" y="7873"/>
                </a:cubicBezTo>
                <a:cubicBezTo>
                  <a:pt x="25526" y="2666"/>
                  <a:pt x="38734" y="0"/>
                  <a:pt x="55117" y="0"/>
                </a:cubicBezTo>
                <a:cubicBezTo>
                  <a:pt x="71246" y="0"/>
                  <a:pt x="84327" y="2666"/>
                  <a:pt x="94741" y="7873"/>
                </a:cubicBezTo>
                <a:cubicBezTo>
                  <a:pt x="105028" y="13080"/>
                  <a:pt x="110108" y="20320"/>
                  <a:pt x="110108" y="29464"/>
                </a:cubicBezTo>
                <a:cubicBezTo>
                  <a:pt x="110108" y="38735"/>
                  <a:pt x="105028" y="45973"/>
                  <a:pt x="94741" y="51180"/>
                </a:cubicBezTo>
                <a:cubicBezTo>
                  <a:pt x="84327" y="56388"/>
                  <a:pt x="71246"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952111" y="1226693"/>
            <a:ext cx="61087" cy="58293"/>
          </a:xfrm>
          <a:custGeom>
            <a:avLst/>
            <a:gdLst>
              <a:gd name="connsiteX0" fmla="*/ 0 w 61087"/>
              <a:gd name="connsiteY0" fmla="*/ 29083 h 58293"/>
              <a:gd name="connsiteX1" fmla="*/ 8509 w 61087"/>
              <a:gd name="connsiteY1" fmla="*/ 8127 h 58293"/>
              <a:gd name="connsiteX2" fmla="*/ 30479 w 61087"/>
              <a:gd name="connsiteY2" fmla="*/ 0 h 58293"/>
              <a:gd name="connsiteX3" fmla="*/ 52323 w 61087"/>
              <a:gd name="connsiteY3" fmla="*/ 8127 h 58293"/>
              <a:gd name="connsiteX4" fmla="*/ 61087 w 61087"/>
              <a:gd name="connsiteY4" fmla="*/ 29083 h 58293"/>
              <a:gd name="connsiteX5" fmla="*/ 52323 w 61087"/>
              <a:gd name="connsiteY5" fmla="*/ 50038 h 58293"/>
              <a:gd name="connsiteX6" fmla="*/ 30479 w 61087"/>
              <a:gd name="connsiteY6" fmla="*/ 58293 h 58293"/>
              <a:gd name="connsiteX7" fmla="*/ 8509 w 61087"/>
              <a:gd name="connsiteY7" fmla="*/ 50038 h 58293"/>
              <a:gd name="connsiteX8" fmla="*/ 0 w 61087"/>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7" h="58293">
                <a:moveTo>
                  <a:pt x="0" y="29083"/>
                </a:moveTo>
                <a:cubicBezTo>
                  <a:pt x="0" y="20573"/>
                  <a:pt x="2794" y="13589"/>
                  <a:pt x="8509" y="8127"/>
                </a:cubicBezTo>
                <a:cubicBezTo>
                  <a:pt x="14223" y="2666"/>
                  <a:pt x="21463" y="0"/>
                  <a:pt x="30479" y="0"/>
                </a:cubicBezTo>
                <a:cubicBezTo>
                  <a:pt x="39242" y="0"/>
                  <a:pt x="46609" y="2666"/>
                  <a:pt x="52323" y="8127"/>
                </a:cubicBezTo>
                <a:cubicBezTo>
                  <a:pt x="58166" y="13589"/>
                  <a:pt x="61087" y="20573"/>
                  <a:pt x="61087" y="29083"/>
                </a:cubicBezTo>
                <a:cubicBezTo>
                  <a:pt x="61087" y="37592"/>
                  <a:pt x="58166" y="44577"/>
                  <a:pt x="52323" y="50038"/>
                </a:cubicBezTo>
                <a:cubicBezTo>
                  <a:pt x="46609" y="55498"/>
                  <a:pt x="39242" y="58293"/>
                  <a:pt x="30479" y="58293"/>
                </a:cubicBezTo>
                <a:cubicBezTo>
                  <a:pt x="21463" y="58293"/>
                  <a:pt x="14223" y="55498"/>
                  <a:pt x="8509" y="50038"/>
                </a:cubicBezTo>
                <a:cubicBezTo>
                  <a:pt x="2794"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53872" y="1664208"/>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253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253"/>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53872" y="2115439"/>
            <a:ext cx="774623" cy="483870"/>
          </a:xfrm>
          <a:custGeom>
            <a:avLst/>
            <a:gdLst>
              <a:gd name="connsiteX0" fmla="*/ 774623 w 774623"/>
              <a:gd name="connsiteY0" fmla="*/ 0 h 483870"/>
              <a:gd name="connsiteX1" fmla="*/ 774623 w 774623"/>
              <a:gd name="connsiteY1" fmla="*/ 356616 h 483870"/>
              <a:gd name="connsiteX2" fmla="*/ 387324 w 774623"/>
              <a:gd name="connsiteY2" fmla="*/ 483870 h 483870"/>
              <a:gd name="connsiteX3" fmla="*/ 0 w 774623"/>
              <a:gd name="connsiteY3" fmla="*/ 356616 h 483870"/>
              <a:gd name="connsiteX4" fmla="*/ 0 w 774623"/>
              <a:gd name="connsiteY4" fmla="*/ 0 h 483870"/>
              <a:gd name="connsiteX5" fmla="*/ 387324 w 774623"/>
              <a:gd name="connsiteY5" fmla="*/ 127380 h 483870"/>
              <a:gd name="connsiteX6" fmla="*/ 774623 w 774623"/>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483870">
                <a:moveTo>
                  <a:pt x="774623" y="0"/>
                </a:moveTo>
                <a:lnTo>
                  <a:pt x="774623" y="356616"/>
                </a:lnTo>
                <a:lnTo>
                  <a:pt x="387324" y="483870"/>
                </a:lnTo>
                <a:lnTo>
                  <a:pt x="0" y="356616"/>
                </a:lnTo>
                <a:lnTo>
                  <a:pt x="0" y="0"/>
                </a:lnTo>
                <a:lnTo>
                  <a:pt x="387324" y="127380"/>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53872" y="2566670"/>
            <a:ext cx="774623" cy="608329"/>
          </a:xfrm>
          <a:custGeom>
            <a:avLst/>
            <a:gdLst>
              <a:gd name="connsiteX0" fmla="*/ 774623 w 774623"/>
              <a:gd name="connsiteY0" fmla="*/ 0 h 608329"/>
              <a:gd name="connsiteX1" fmla="*/ 774623 w 774623"/>
              <a:gd name="connsiteY1" fmla="*/ 478281 h 608329"/>
              <a:gd name="connsiteX2" fmla="*/ 387311 w 774623"/>
              <a:gd name="connsiteY2" fmla="*/ 608329 h 608329"/>
              <a:gd name="connsiteX3" fmla="*/ 0 w 774623"/>
              <a:gd name="connsiteY3" fmla="*/ 478281 h 608329"/>
              <a:gd name="connsiteX4" fmla="*/ 0 w 774623"/>
              <a:gd name="connsiteY4" fmla="*/ 0 h 608329"/>
              <a:gd name="connsiteX5" fmla="*/ 387311 w 774623"/>
              <a:gd name="connsiteY5" fmla="*/ 130047 h 608329"/>
              <a:gd name="connsiteX6" fmla="*/ 774623 w 774623"/>
              <a:gd name="connsiteY6" fmla="*/ 0 h 6083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23" h="608329">
                <a:moveTo>
                  <a:pt x="774623" y="0"/>
                </a:moveTo>
                <a:lnTo>
                  <a:pt x="774623" y="478281"/>
                </a:lnTo>
                <a:lnTo>
                  <a:pt x="387311" y="608329"/>
                </a:lnTo>
                <a:lnTo>
                  <a:pt x="0" y="478281"/>
                </a:lnTo>
                <a:lnTo>
                  <a:pt x="0" y="0"/>
                </a:lnTo>
                <a:lnTo>
                  <a:pt x="387311" y="130047"/>
                </a:lnTo>
                <a:lnTo>
                  <a:pt x="774623"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658710" y="3593592"/>
            <a:ext cx="774611" cy="483870"/>
          </a:xfrm>
          <a:custGeom>
            <a:avLst/>
            <a:gdLst>
              <a:gd name="connsiteX0" fmla="*/ 774611 w 774611"/>
              <a:gd name="connsiteY0" fmla="*/ 0 h 483870"/>
              <a:gd name="connsiteX1" fmla="*/ 774611 w 774611"/>
              <a:gd name="connsiteY1" fmla="*/ 356616 h 483870"/>
              <a:gd name="connsiteX2" fmla="*/ 387311 w 774611"/>
              <a:gd name="connsiteY2" fmla="*/ 483870 h 483870"/>
              <a:gd name="connsiteX3" fmla="*/ 0 w 774611"/>
              <a:gd name="connsiteY3" fmla="*/ 356616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616"/>
                </a:lnTo>
                <a:lnTo>
                  <a:pt x="387311" y="483870"/>
                </a:lnTo>
                <a:lnTo>
                  <a:pt x="0" y="356616"/>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58710" y="4044823"/>
            <a:ext cx="774611" cy="483997"/>
          </a:xfrm>
          <a:custGeom>
            <a:avLst/>
            <a:gdLst>
              <a:gd name="connsiteX0" fmla="*/ 774611 w 774611"/>
              <a:gd name="connsiteY0" fmla="*/ 0 h 483997"/>
              <a:gd name="connsiteX1" fmla="*/ 774611 w 774611"/>
              <a:gd name="connsiteY1" fmla="*/ 356616 h 483997"/>
              <a:gd name="connsiteX2" fmla="*/ 387311 w 774611"/>
              <a:gd name="connsiteY2" fmla="*/ 483997 h 483997"/>
              <a:gd name="connsiteX3" fmla="*/ 0 w 774611"/>
              <a:gd name="connsiteY3" fmla="*/ 356616 h 483997"/>
              <a:gd name="connsiteX4" fmla="*/ 0 w 774611"/>
              <a:gd name="connsiteY4" fmla="*/ 0 h 483997"/>
              <a:gd name="connsiteX5" fmla="*/ 387311 w 774611"/>
              <a:gd name="connsiteY5" fmla="*/ 127381 h 483997"/>
              <a:gd name="connsiteX6" fmla="*/ 774611 w 774611"/>
              <a:gd name="connsiteY6" fmla="*/ 0 h 48399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997">
                <a:moveTo>
                  <a:pt x="774611" y="0"/>
                </a:moveTo>
                <a:lnTo>
                  <a:pt x="774611" y="356616"/>
                </a:lnTo>
                <a:lnTo>
                  <a:pt x="387311" y="483997"/>
                </a:lnTo>
                <a:lnTo>
                  <a:pt x="0" y="356616"/>
                </a:lnTo>
                <a:lnTo>
                  <a:pt x="0" y="0"/>
                </a:lnTo>
                <a:lnTo>
                  <a:pt x="387311" y="127381"/>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58710" y="449618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3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3"/>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57275" y="4947412"/>
            <a:ext cx="774649" cy="483870"/>
          </a:xfrm>
          <a:custGeom>
            <a:avLst/>
            <a:gdLst>
              <a:gd name="connsiteX0" fmla="*/ 774649 w 774649"/>
              <a:gd name="connsiteY0" fmla="*/ 0 h 483870"/>
              <a:gd name="connsiteX1" fmla="*/ 774649 w 774649"/>
              <a:gd name="connsiteY1" fmla="*/ 356616 h 483870"/>
              <a:gd name="connsiteX2" fmla="*/ 387324 w 774649"/>
              <a:gd name="connsiteY2" fmla="*/ 483870 h 483870"/>
              <a:gd name="connsiteX3" fmla="*/ 0 w 774649"/>
              <a:gd name="connsiteY3" fmla="*/ 356616 h 483870"/>
              <a:gd name="connsiteX4" fmla="*/ 0 w 774649"/>
              <a:gd name="connsiteY4" fmla="*/ 0 h 483870"/>
              <a:gd name="connsiteX5" fmla="*/ 387324 w 774649"/>
              <a:gd name="connsiteY5" fmla="*/ 127254 h 483870"/>
              <a:gd name="connsiteX6" fmla="*/ 774649 w 774649"/>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70">
                <a:moveTo>
                  <a:pt x="774649" y="0"/>
                </a:moveTo>
                <a:lnTo>
                  <a:pt x="774649" y="356616"/>
                </a:lnTo>
                <a:lnTo>
                  <a:pt x="387324" y="483870"/>
                </a:lnTo>
                <a:lnTo>
                  <a:pt x="0" y="356616"/>
                </a:lnTo>
                <a:lnTo>
                  <a:pt x="0" y="0"/>
                </a:lnTo>
                <a:lnTo>
                  <a:pt x="387324" y="127254"/>
                </a:lnTo>
                <a:lnTo>
                  <a:pt x="774649" y="0"/>
                </a:lnTo>
              </a:path>
            </a:pathLst>
          </a:custGeom>
          <a:solidFill>
            <a:srgbClr val="31859C">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657275" y="5398643"/>
            <a:ext cx="774649" cy="483920"/>
          </a:xfrm>
          <a:custGeom>
            <a:avLst/>
            <a:gdLst>
              <a:gd name="connsiteX0" fmla="*/ 774649 w 774649"/>
              <a:gd name="connsiteY0" fmla="*/ 0 h 483920"/>
              <a:gd name="connsiteX1" fmla="*/ 774649 w 774649"/>
              <a:gd name="connsiteY1" fmla="*/ 356603 h 483920"/>
              <a:gd name="connsiteX2" fmla="*/ 387324 w 774649"/>
              <a:gd name="connsiteY2" fmla="*/ 483920 h 483920"/>
              <a:gd name="connsiteX3" fmla="*/ 0 w 774649"/>
              <a:gd name="connsiteY3" fmla="*/ 356603 h 483920"/>
              <a:gd name="connsiteX4" fmla="*/ 0 w 774649"/>
              <a:gd name="connsiteY4" fmla="*/ 0 h 483920"/>
              <a:gd name="connsiteX5" fmla="*/ 387324 w 774649"/>
              <a:gd name="connsiteY5" fmla="*/ 127380 h 483920"/>
              <a:gd name="connsiteX6" fmla="*/ 774649 w 774649"/>
              <a:gd name="connsiteY6" fmla="*/ 0 h 48392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920">
                <a:moveTo>
                  <a:pt x="774649" y="0"/>
                </a:moveTo>
                <a:lnTo>
                  <a:pt x="774649" y="356603"/>
                </a:lnTo>
                <a:lnTo>
                  <a:pt x="387324" y="483920"/>
                </a:lnTo>
                <a:lnTo>
                  <a:pt x="0" y="356603"/>
                </a:lnTo>
                <a:lnTo>
                  <a:pt x="0" y="0"/>
                </a:lnTo>
                <a:lnTo>
                  <a:pt x="387324" y="127380"/>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657275" y="5849924"/>
            <a:ext cx="774649" cy="483895"/>
          </a:xfrm>
          <a:custGeom>
            <a:avLst/>
            <a:gdLst>
              <a:gd name="connsiteX0" fmla="*/ 774649 w 774649"/>
              <a:gd name="connsiteY0" fmla="*/ 0 h 483895"/>
              <a:gd name="connsiteX1" fmla="*/ 774649 w 774649"/>
              <a:gd name="connsiteY1" fmla="*/ 356590 h 483895"/>
              <a:gd name="connsiteX2" fmla="*/ 387311 w 774649"/>
              <a:gd name="connsiteY2" fmla="*/ 483895 h 483895"/>
              <a:gd name="connsiteX3" fmla="*/ 0 w 774649"/>
              <a:gd name="connsiteY3" fmla="*/ 356590 h 483895"/>
              <a:gd name="connsiteX4" fmla="*/ 0 w 774649"/>
              <a:gd name="connsiteY4" fmla="*/ 0 h 483895"/>
              <a:gd name="connsiteX5" fmla="*/ 387311 w 774649"/>
              <a:gd name="connsiteY5" fmla="*/ 127317 h 483895"/>
              <a:gd name="connsiteX6" fmla="*/ 774649 w 774649"/>
              <a:gd name="connsiteY6" fmla="*/ 0 h 4838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49" h="483895">
                <a:moveTo>
                  <a:pt x="774649" y="0"/>
                </a:moveTo>
                <a:lnTo>
                  <a:pt x="774649" y="356590"/>
                </a:lnTo>
                <a:lnTo>
                  <a:pt x="387311" y="483895"/>
                </a:lnTo>
                <a:lnTo>
                  <a:pt x="0" y="356590"/>
                </a:lnTo>
                <a:lnTo>
                  <a:pt x="0" y="0"/>
                </a:lnTo>
                <a:lnTo>
                  <a:pt x="387311" y="127317"/>
                </a:lnTo>
                <a:lnTo>
                  <a:pt x="774649"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658710" y="3142361"/>
            <a:ext cx="774611" cy="483870"/>
          </a:xfrm>
          <a:custGeom>
            <a:avLst/>
            <a:gdLst>
              <a:gd name="connsiteX0" fmla="*/ 774611 w 774611"/>
              <a:gd name="connsiteY0" fmla="*/ 0 h 483870"/>
              <a:gd name="connsiteX1" fmla="*/ 774611 w 774611"/>
              <a:gd name="connsiteY1" fmla="*/ 356489 h 483870"/>
              <a:gd name="connsiteX2" fmla="*/ 387311 w 774611"/>
              <a:gd name="connsiteY2" fmla="*/ 483870 h 483870"/>
              <a:gd name="connsiteX3" fmla="*/ 0 w 774611"/>
              <a:gd name="connsiteY3" fmla="*/ 356489 h 483870"/>
              <a:gd name="connsiteX4" fmla="*/ 0 w 774611"/>
              <a:gd name="connsiteY4" fmla="*/ 0 h 483870"/>
              <a:gd name="connsiteX5" fmla="*/ 387311 w 774611"/>
              <a:gd name="connsiteY5" fmla="*/ 127254 h 483870"/>
              <a:gd name="connsiteX6" fmla="*/ 774611 w 774611"/>
              <a:gd name="connsiteY6" fmla="*/ 0 h 48387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774611" h="483870">
                <a:moveTo>
                  <a:pt x="774611" y="0"/>
                </a:moveTo>
                <a:lnTo>
                  <a:pt x="774611" y="356489"/>
                </a:lnTo>
                <a:lnTo>
                  <a:pt x="387311" y="483870"/>
                </a:lnTo>
                <a:lnTo>
                  <a:pt x="0" y="356489"/>
                </a:lnTo>
                <a:lnTo>
                  <a:pt x="0" y="0"/>
                </a:lnTo>
                <a:lnTo>
                  <a:pt x="387311" y="127254"/>
                </a:lnTo>
                <a:lnTo>
                  <a:pt x="774611" y="0"/>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24"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25" name="Picture 3"/>
          <p:cNvPicPr>
            <a:picLocks noChangeAspect="1" noChangeArrowheads="1"/>
          </p:cNvPicPr>
          <p:nvPr/>
        </p:nvPicPr>
        <p:blipFill>
          <a:blip r:embed="rId4"/>
          <a:srcRect/>
          <a:stretch>
            <a:fillRect/>
          </a:stretch>
        </p:blipFill>
        <p:spPr bwMode="auto">
          <a:xfrm>
            <a:off x="622300" y="4914900"/>
            <a:ext cx="901700" cy="647700"/>
          </a:xfrm>
          <a:prstGeom prst="rect">
            <a:avLst/>
          </a:prstGeom>
          <a:noFill/>
        </p:spPr>
      </p:pic>
      <p:pic>
        <p:nvPicPr>
          <p:cNvPr id="26" name="Picture 3"/>
          <p:cNvPicPr>
            <a:picLocks noChangeAspect="1" noChangeArrowheads="1"/>
          </p:cNvPicPr>
          <p:nvPr/>
        </p:nvPicPr>
        <p:blipFill>
          <a:blip r:embed="rId5"/>
          <a:srcRect/>
          <a:stretch>
            <a:fillRect/>
          </a:stretch>
        </p:blipFill>
        <p:spPr bwMode="auto">
          <a:xfrm>
            <a:off x="3721100" y="1117600"/>
            <a:ext cx="1752600" cy="355600"/>
          </a:xfrm>
          <a:prstGeom prst="rect">
            <a:avLst/>
          </a:prstGeom>
          <a:noFill/>
        </p:spPr>
      </p:pic>
      <p:pic>
        <p:nvPicPr>
          <p:cNvPr id="27"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28"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587500" y="1905000"/>
            <a:ext cx="6604000" cy="4165600"/>
          </a:xfrm>
          <a:prstGeom prst="rect">
            <a:avLst/>
          </a:prstGeom>
          <a:noFill/>
        </p:spPr>
        <p:txBody>
          <a:bodyPr wrap="none" lIns="0" tIns="0" rIns="0" rtlCol="0">
            <a:spAutoFit/>
          </a:bodyPr>
          <a:lstStyle/>
          <a:p>
            <a:pPr>
              <a:lnSpc>
                <a:spcPts val="2400"/>
              </a:lnSpc>
              <a:tabLst>
                <a:tab pos="177800" algn="l"/>
                <a:tab pos="241300" algn="l"/>
                <a:tab pos="279400" algn="l"/>
                <a:tab pos="292100" algn="l"/>
              </a:tabLst>
            </a:pPr>
            <a:r>
              <a:rPr lang="en-US" altLang="zh-CN" sz="1895" dirty="0" smtClean="0">
                <a:solidFill>
                  <a:srgbClr val="D341A9"/>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1</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주당</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학기당</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최대근로시간을</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초과하여</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입력이</a:t>
            </a:r>
          </a:p>
          <a:p>
            <a:pPr>
              <a:lnSpc>
                <a:spcPts val="2200"/>
              </a:lnSpc>
              <a:tabLst>
                <a:tab pos="177800" algn="l"/>
                <a:tab pos="241300" algn="l"/>
                <a:tab pos="279400" algn="l"/>
                <a:tab pos="2921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불가하며</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초과한</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시간에</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대하여</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장학금</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수령</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불가</a:t>
            </a:r>
          </a:p>
          <a:p>
            <a:pPr>
              <a:lnSpc>
                <a:spcPts val="1900"/>
              </a:lnSpc>
              <a:tabLst>
                <a:tab pos="177800" algn="l"/>
                <a:tab pos="241300" algn="l"/>
                <a:tab pos="279400" algn="l"/>
                <a:tab pos="292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Ex)</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1</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10</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시간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2</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시간은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인정하지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않음</a:t>
            </a:r>
          </a:p>
          <a:p>
            <a:pPr>
              <a:lnSpc>
                <a:spcPts val="1000"/>
              </a:lnSpc>
            </a:pPr>
            <a:endParaRPr lang="en-US" altLang="zh-CN" dirty="0" smtClean="0"/>
          </a:p>
          <a:p>
            <a:pPr>
              <a:lnSpc>
                <a:spcPts val="1000"/>
              </a:lnSpc>
            </a:pPr>
            <a:endParaRPr lang="en-US" altLang="zh-CN" dirty="0" smtClean="0"/>
          </a:p>
          <a:p>
            <a:pPr>
              <a:lnSpc>
                <a:spcPts val="2600"/>
              </a:lnSpc>
              <a:tabLst>
                <a:tab pos="177800" algn="l"/>
                <a:tab pos="241300" algn="l"/>
                <a:tab pos="279400" algn="l"/>
                <a:tab pos="292100" algn="l"/>
              </a:tabLst>
            </a:pPr>
            <a:r>
              <a:rPr lang="en-US" altLang="zh-CN" sz="1895" dirty="0" smtClean="0">
                <a:solidFill>
                  <a:srgbClr val="D341A9"/>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입력은</a:t>
            </a:r>
            <a:r>
              <a:rPr lang="en-US" altLang="zh-CN" sz="1895" dirty="0" smtClean="0">
                <a:latin typeface="Times New Roman" pitchFamily="18" charset="0"/>
                <a:cs typeface="Times New Roman" pitchFamily="18" charset="0"/>
              </a:rPr>
              <a:t> </a:t>
            </a:r>
            <a:r>
              <a:rPr lang="en-US" altLang="zh-CN" sz="1895" u="sng" dirty="0" smtClean="0">
                <a:solidFill>
                  <a:srgbClr val="0086CC"/>
                </a:solidFill>
                <a:latin typeface="함초롬돋움" pitchFamily="18" charset="0"/>
                <a:cs typeface="함초롬돋움" pitchFamily="18" charset="0"/>
              </a:rPr>
              <a:t>1 시간 단위로만</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입력가능</a:t>
            </a:r>
          </a:p>
          <a:p>
            <a:pPr>
              <a:lnSpc>
                <a:spcPts val="1800"/>
              </a:lnSpc>
              <a:tabLst>
                <a:tab pos="177800" algn="l"/>
                <a:tab pos="241300" algn="l"/>
                <a:tab pos="279400" algn="l"/>
                <a:tab pos="292100" algn="l"/>
              </a:tabLst>
            </a:pPr>
            <a:r>
              <a:rPr lang="en-US" altLang="zh-CN" dirty="0" smtClean="0"/>
              <a:t>			</a:t>
            </a:r>
            <a:r>
              <a:rPr lang="en-US" altLang="zh-CN" sz="1596" dirty="0" smtClean="0">
                <a:solidFill>
                  <a:srgbClr val="FF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FF0000"/>
                </a:solidFill>
                <a:latin typeface="함초롬돋움" pitchFamily="18" charset="0"/>
                <a:cs typeface="함초롬돋움" pitchFamily="18" charset="0"/>
              </a:rPr>
              <a:t>분단위</a:t>
            </a:r>
            <a:r>
              <a:rPr lang="en-US" altLang="zh-CN" sz="1596" dirty="0" smtClean="0">
                <a:latin typeface="Times New Roman" pitchFamily="18" charset="0"/>
                <a:cs typeface="Times New Roman" pitchFamily="18" charset="0"/>
              </a:rPr>
              <a:t> </a:t>
            </a:r>
            <a:r>
              <a:rPr lang="en-US" altLang="zh-CN" sz="1596" dirty="0" smtClean="0">
                <a:solidFill>
                  <a:srgbClr val="FF0000"/>
                </a:solidFill>
                <a:latin typeface="함초롬돋움" pitchFamily="18" charset="0"/>
                <a:cs typeface="함초롬돋움" pitchFamily="18" charset="0"/>
              </a:rPr>
              <a:t>근무에</a:t>
            </a:r>
            <a:r>
              <a:rPr lang="en-US" altLang="zh-CN" sz="1596" dirty="0" smtClean="0">
                <a:latin typeface="Times New Roman" pitchFamily="18" charset="0"/>
                <a:cs typeface="Times New Roman" pitchFamily="18" charset="0"/>
              </a:rPr>
              <a:t> </a:t>
            </a:r>
            <a:r>
              <a:rPr lang="en-US" altLang="zh-CN" sz="1596" dirty="0" smtClean="0">
                <a:solidFill>
                  <a:srgbClr val="FF0000"/>
                </a:solidFill>
                <a:latin typeface="함초롬돋움" pitchFamily="18" charset="0"/>
                <a:cs typeface="함초롬돋움" pitchFamily="18" charset="0"/>
              </a:rPr>
              <a:t>대해서</a:t>
            </a:r>
            <a:r>
              <a:rPr lang="en-US" altLang="zh-CN" sz="1596" dirty="0" smtClean="0">
                <a:latin typeface="Times New Roman" pitchFamily="18" charset="0"/>
                <a:cs typeface="Times New Roman" pitchFamily="18" charset="0"/>
              </a:rPr>
              <a:t> </a:t>
            </a:r>
            <a:r>
              <a:rPr lang="en-US" altLang="zh-CN" sz="1596" dirty="0" smtClean="0">
                <a:solidFill>
                  <a:srgbClr val="FF0000"/>
                </a:solidFill>
                <a:latin typeface="함초롬돋움" pitchFamily="18" charset="0"/>
                <a:cs typeface="함초롬돋움" pitchFamily="18" charset="0"/>
              </a:rPr>
              <a:t>인정하지</a:t>
            </a:r>
            <a:r>
              <a:rPr lang="en-US" altLang="zh-CN" sz="1596" dirty="0" smtClean="0">
                <a:latin typeface="Times New Roman" pitchFamily="18" charset="0"/>
                <a:cs typeface="Times New Roman" pitchFamily="18" charset="0"/>
              </a:rPr>
              <a:t> </a:t>
            </a:r>
            <a:r>
              <a:rPr lang="en-US" altLang="zh-CN" sz="1596" dirty="0" smtClean="0">
                <a:solidFill>
                  <a:srgbClr val="FF0000"/>
                </a:solidFill>
                <a:latin typeface="함초롬돋움" pitchFamily="18" charset="0"/>
                <a:cs typeface="함초롬돋움" pitchFamily="18" charset="0"/>
              </a:rPr>
              <a:t>않음</a:t>
            </a:r>
          </a:p>
          <a:p>
            <a:pPr>
              <a:lnSpc>
                <a:spcPts val="1000"/>
              </a:lnSpc>
            </a:pPr>
            <a:endParaRPr lang="en-US" altLang="zh-CN" dirty="0" smtClean="0"/>
          </a:p>
          <a:p>
            <a:pPr>
              <a:lnSpc>
                <a:spcPts val="1000"/>
              </a:lnSpc>
            </a:pPr>
            <a:endParaRPr lang="en-US" altLang="zh-CN" dirty="0" smtClean="0"/>
          </a:p>
          <a:p>
            <a:pPr>
              <a:lnSpc>
                <a:spcPts val="2600"/>
              </a:lnSpc>
              <a:tabLst>
                <a:tab pos="177800" algn="l"/>
                <a:tab pos="241300" algn="l"/>
                <a:tab pos="279400" algn="l"/>
                <a:tab pos="292100" algn="l"/>
              </a:tabLst>
            </a:pPr>
            <a:r>
              <a:rPr lang="en-US" altLang="zh-CN" sz="1895" dirty="0" smtClean="0">
                <a:solidFill>
                  <a:srgbClr val="D341A9"/>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입력</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장학생</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본인명의의</a:t>
            </a:r>
            <a:r>
              <a:rPr lang="en-US" altLang="zh-CN" sz="1895" dirty="0" smtClean="0">
                <a:latin typeface="Times New Roman" pitchFamily="18" charset="0"/>
                <a:cs typeface="Times New Roman" pitchFamily="18" charset="0"/>
              </a:rPr>
              <a:t> </a:t>
            </a:r>
            <a:r>
              <a:rPr lang="en-US" altLang="zh-CN" sz="1895" dirty="0" smtClean="0">
                <a:solidFill>
                  <a:srgbClr val="0086CC"/>
                </a:solidFill>
                <a:latin typeface="함초롬돋움" pitchFamily="18" charset="0"/>
                <a:cs typeface="함초롬돋움" pitchFamily="18" charset="0"/>
              </a:rPr>
              <a:t>공인인증서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필요</a:t>
            </a:r>
          </a:p>
          <a:p>
            <a:pPr>
              <a:lnSpc>
                <a:spcPts val="1000"/>
              </a:lnSpc>
            </a:pPr>
            <a:endParaRPr lang="en-US" altLang="zh-CN" dirty="0" smtClean="0"/>
          </a:p>
          <a:p>
            <a:pPr>
              <a:lnSpc>
                <a:spcPts val="1000"/>
              </a:lnSpc>
            </a:pPr>
            <a:endParaRPr lang="en-US" altLang="zh-CN" dirty="0" smtClean="0"/>
          </a:p>
          <a:p>
            <a:pPr>
              <a:lnSpc>
                <a:spcPts val="2500"/>
              </a:lnSpc>
              <a:tabLst>
                <a:tab pos="177800" algn="l"/>
                <a:tab pos="241300" algn="l"/>
                <a:tab pos="279400" algn="l"/>
                <a:tab pos="292100" algn="l"/>
              </a:tabLst>
            </a:pPr>
            <a:r>
              <a:rPr lang="en-US" altLang="zh-CN" sz="1895" dirty="0" smtClean="0">
                <a:solidFill>
                  <a:srgbClr val="D341A9"/>
                </a:solidFill>
                <a:latin typeface="Wingdings" pitchFamily="18" charset="0"/>
                <a:cs typeface="Wingdings" pitchFamily="18" charset="0"/>
              </a:rPr>
              <a:t></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근로지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담당자가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장학생이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작성한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매일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“확인”하고</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a:t>
            </a:r>
          </a:p>
          <a:p>
            <a:pPr>
              <a:lnSpc>
                <a:spcPts val="2200"/>
              </a:lnSpc>
              <a:tabLst>
                <a:tab pos="177800" algn="l"/>
                <a:tab pos="241300" algn="l"/>
                <a:tab pos="279400" algn="l"/>
                <a:tab pos="2921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월말에</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“대학제출</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처리”를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하여야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해당월의</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출근부가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인정</a:t>
            </a:r>
          </a:p>
          <a:p>
            <a:pPr>
              <a:lnSpc>
                <a:spcPts val="2200"/>
              </a:lnSpc>
              <a:tabLst>
                <a:tab pos="177800" algn="l"/>
                <a:tab pos="241300" algn="l"/>
                <a:tab pos="279400" algn="l"/>
                <a:tab pos="292100" algn="l"/>
              </a:tabLst>
            </a:pPr>
            <a:r>
              <a:rPr lang="en-US" altLang="zh-CN" dirty="0" smtClean="0"/>
              <a:t>				</a:t>
            </a:r>
            <a:r>
              <a:rPr lang="en-US" altLang="zh-CN" sz="1895" dirty="0" smtClean="0">
                <a:solidFill>
                  <a:srgbClr val="000000"/>
                </a:solidFill>
                <a:latin typeface="함초롬돋움" pitchFamily="18" charset="0"/>
                <a:cs typeface="함초롬돋움" pitchFamily="18" charset="0"/>
              </a:rPr>
              <a:t>되어야</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대학은</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장학금</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지급이</a:t>
            </a:r>
            <a:r>
              <a:rPr lang="en-US" altLang="zh-CN" sz="1895" dirty="0" smtClean="0">
                <a:latin typeface="Times New Roman" pitchFamily="18" charset="0"/>
                <a:cs typeface="Times New Roman" pitchFamily="18" charset="0"/>
              </a:rPr>
              <a:t> </a:t>
            </a:r>
            <a:r>
              <a:rPr lang="en-US" altLang="zh-CN" sz="1895" dirty="0" smtClean="0">
                <a:solidFill>
                  <a:srgbClr val="000000"/>
                </a:solidFill>
                <a:latin typeface="함초롬돋움" pitchFamily="18" charset="0"/>
                <a:cs typeface="함초롬돋움" pitchFamily="18" charset="0"/>
              </a:rPr>
              <a:t>가능</a:t>
            </a:r>
          </a:p>
          <a:p>
            <a:pPr>
              <a:lnSpc>
                <a:spcPts val="1000"/>
              </a:lnSpc>
            </a:pPr>
            <a:endParaRPr lang="en-US" altLang="zh-CN" dirty="0" smtClean="0"/>
          </a:p>
          <a:p>
            <a:pPr>
              <a:lnSpc>
                <a:spcPts val="1000"/>
              </a:lnSpc>
            </a:pPr>
            <a:endParaRPr lang="en-US" altLang="zh-CN" dirty="0" smtClean="0"/>
          </a:p>
          <a:p>
            <a:pPr>
              <a:lnSpc>
                <a:spcPts val="2200"/>
              </a:lnSpc>
              <a:tabLst>
                <a:tab pos="177800" algn="l"/>
                <a:tab pos="241300" algn="l"/>
                <a:tab pos="279400" algn="l"/>
                <a:tab pos="292100" algn="l"/>
              </a:tabLst>
            </a:pP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대학</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및</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장학생은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배정</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이와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같은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내용을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담당자에게</a:t>
            </a:r>
          </a:p>
          <a:p>
            <a:pPr>
              <a:lnSpc>
                <a:spcPts val="1900"/>
              </a:lnSpc>
              <a:tabLst>
                <a:tab pos="177800" algn="l"/>
                <a:tab pos="241300" algn="l"/>
                <a:tab pos="279400" algn="l"/>
                <a:tab pos="292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재확인</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안내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부탁</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드립니다</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p>
        </p:txBody>
      </p:sp>
      <p:sp>
        <p:nvSpPr>
          <p:cNvPr id="29" name="TextBox 1"/>
          <p:cNvSpPr txBox="1"/>
          <p:nvPr/>
        </p:nvSpPr>
        <p:spPr>
          <a:xfrm>
            <a:off x="812800" y="1930400"/>
            <a:ext cx="641201" cy="4573047"/>
          </a:xfrm>
          <a:prstGeom prst="rect">
            <a:avLst/>
          </a:prstGeom>
          <a:noFill/>
        </p:spPr>
        <p:txBody>
          <a:bodyPr wrap="none" lIns="0" tIns="0" rIns="0" rtlCol="0">
            <a:spAutoFit/>
          </a:bodyPr>
          <a:lstStyle/>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신청</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학생</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선발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서약서및</a:t>
            </a:r>
          </a:p>
          <a:p>
            <a:pPr>
              <a:lnSpc>
                <a:spcPts val="12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사이버</a:t>
            </a:r>
            <a:r>
              <a:rPr lang="en-US" altLang="zh-CN" sz="996" dirty="0" smtClean="0">
                <a:latin typeface="Times New Roman" pitchFamily="18" charset="0"/>
                <a:cs typeface="Times New Roman" pitchFamily="18" charset="0"/>
              </a:rPr>
              <a:t> </a:t>
            </a:r>
            <a:r>
              <a:rPr lang="en-US" altLang="zh-CN" sz="996" dirty="0" smtClean="0">
                <a:solidFill>
                  <a:srgbClr val="7F7F7F"/>
                </a:solidFill>
                <a:latin typeface="함초롬돋움" pitchFamily="18" charset="0"/>
                <a:cs typeface="함초롬돋움" pitchFamily="18" charset="0"/>
              </a:rPr>
              <a:t>O.T</a:t>
            </a:r>
          </a:p>
          <a:p>
            <a:pPr>
              <a:lnSpc>
                <a:spcPts val="1000"/>
              </a:lnSpc>
            </a:pPr>
            <a:endParaRPr lang="en-US" altLang="zh-CN" dirty="0" smtClean="0"/>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학업</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시간표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업무</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계획서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근로</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진행</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교육</a:t>
            </a:r>
          </a:p>
          <a:p>
            <a:pPr>
              <a:lnSpc>
                <a:spcPts val="1200"/>
              </a:lnSpc>
              <a:tabLst>
                <a:tab pos="38100" algn="l"/>
                <a:tab pos="101600" algn="l"/>
                <a:tab pos="139700" algn="l"/>
              </a:tabLst>
            </a:pPr>
            <a:r>
              <a:rPr lang="en-US" altLang="zh-CN" sz="998" dirty="0" smtClean="0">
                <a:solidFill>
                  <a:srgbClr val="7F7F7F"/>
                </a:solidFill>
                <a:latin typeface="함초롬돋움" pitchFamily="18" charset="0"/>
                <a:cs typeface="함초롬돋움" pitchFamily="18" charset="0"/>
              </a:rPr>
              <a:t>이수보고서</a:t>
            </a:r>
          </a:p>
          <a:p>
            <a:pPr>
              <a:lnSpc>
                <a:spcPts val="1000"/>
              </a:lnSpc>
            </a:pPr>
            <a:endParaRPr lang="en-US" altLang="zh-CN" dirty="0" smtClean="0"/>
          </a:p>
          <a:p>
            <a:pPr>
              <a:lnSpc>
                <a:spcPts val="1300"/>
              </a:lnSpc>
              <a:tabLst>
                <a:tab pos="38100" algn="l"/>
                <a:tab pos="101600" algn="l"/>
                <a:tab pos="139700" algn="l"/>
              </a:tabLst>
            </a:pPr>
            <a:r>
              <a:rPr lang="en-US" altLang="zh-CN" dirty="0" smtClean="0"/>
              <a:t>	</a:t>
            </a:r>
            <a:endParaRPr lang="en-US" altLang="zh-CN" dirty="0" smtClean="0"/>
          </a:p>
          <a:p>
            <a:pPr>
              <a:lnSpc>
                <a:spcPts val="1300"/>
              </a:lnSpc>
              <a:tabLst>
                <a:tab pos="38100" algn="l"/>
                <a:tab pos="101600" algn="l"/>
                <a:tab pos="139700" algn="l"/>
              </a:tabLst>
            </a:pPr>
            <a:endParaRPr lang="en-US" altLang="zh-CN" dirty="0" smtClean="0"/>
          </a:p>
          <a:p>
            <a:pPr>
              <a:lnSpc>
                <a:spcPts val="13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출근부</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제출</a:t>
            </a:r>
          </a:p>
          <a:p>
            <a:pPr>
              <a:lnSpc>
                <a:spcPts val="1000"/>
              </a:lnSpc>
            </a:pPr>
            <a:endParaRPr lang="en-US" altLang="zh-CN" dirty="0" smtClean="0"/>
          </a:p>
          <a:p>
            <a:pPr>
              <a:lnSpc>
                <a:spcPts val="1300"/>
              </a:lnSpc>
              <a:tabLst>
                <a:tab pos="38100" algn="l"/>
                <a:tab pos="101600" algn="l"/>
                <a:tab pos="139700" algn="l"/>
              </a:tabLst>
            </a:pPr>
            <a:r>
              <a:rPr lang="en-US" altLang="zh-CN" sz="996" dirty="0" smtClean="0">
                <a:solidFill>
                  <a:srgbClr val="7F7F7F"/>
                </a:solidFill>
                <a:latin typeface="함초롬돋움" pitchFamily="18" charset="0"/>
                <a:cs typeface="함초롬돋움" pitchFamily="18" charset="0"/>
              </a:rPr>
              <a:t>월별장학금</a:t>
            </a:r>
          </a:p>
          <a:p>
            <a:pPr>
              <a:lnSpc>
                <a:spcPts val="1200"/>
              </a:lnSpc>
              <a:tabLst>
                <a:tab pos="38100" algn="l"/>
                <a:tab pos="101600" algn="l"/>
                <a:tab pos="139700" algn="l"/>
              </a:tabLst>
            </a:pPr>
            <a:r>
              <a:rPr lang="en-US" altLang="zh-CN" dirty="0" smtClean="0"/>
              <a:t>			</a:t>
            </a:r>
            <a:r>
              <a:rPr lang="en-US" altLang="zh-CN" sz="996" dirty="0" smtClean="0">
                <a:solidFill>
                  <a:srgbClr val="7F7F7F"/>
                </a:solidFill>
                <a:latin typeface="함초롬돋움" pitchFamily="18" charset="0"/>
                <a:cs typeface="함초롬돋움" pitchFamily="18" charset="0"/>
              </a:rPr>
              <a:t>지급</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1354074" y="4453483"/>
            <a:ext cx="206641" cy="184810"/>
          </a:xfrm>
          <a:custGeom>
            <a:avLst/>
            <a:gdLst>
              <a:gd name="connsiteX0" fmla="*/ 19050 w 206641"/>
              <a:gd name="connsiteY0" fmla="*/ 165760 h 184810"/>
              <a:gd name="connsiteX1" fmla="*/ 187591 w 206641"/>
              <a:gd name="connsiteY1" fmla="*/ 165760 h 184810"/>
              <a:gd name="connsiteX2" fmla="*/ 187591 w 206641"/>
              <a:gd name="connsiteY2" fmla="*/ 19050 h 184810"/>
              <a:gd name="connsiteX3" fmla="*/ 19050 w 206641"/>
              <a:gd name="connsiteY3" fmla="*/ 19050 h 184810"/>
              <a:gd name="connsiteX4" fmla="*/ 19050 w 206641"/>
              <a:gd name="connsiteY4" fmla="*/ 165760 h 1848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6641" h="184810">
                <a:moveTo>
                  <a:pt x="19050" y="165760"/>
                </a:moveTo>
                <a:lnTo>
                  <a:pt x="187591" y="165760"/>
                </a:lnTo>
                <a:lnTo>
                  <a:pt x="187591" y="19050"/>
                </a:lnTo>
                <a:lnTo>
                  <a:pt x="19050" y="19050"/>
                </a:lnTo>
                <a:lnTo>
                  <a:pt x="19050" y="16576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92582" y="3850386"/>
            <a:ext cx="1638604" cy="595122"/>
          </a:xfrm>
          <a:custGeom>
            <a:avLst/>
            <a:gdLst>
              <a:gd name="connsiteX0" fmla="*/ 0 w 1638604"/>
              <a:gd name="connsiteY0" fmla="*/ 75819 h 595122"/>
              <a:gd name="connsiteX1" fmla="*/ 75818 w 1638604"/>
              <a:gd name="connsiteY1" fmla="*/ 0 h 595122"/>
              <a:gd name="connsiteX2" fmla="*/ 955852 w 1638604"/>
              <a:gd name="connsiteY2" fmla="*/ 0 h 595122"/>
              <a:gd name="connsiteX3" fmla="*/ 955852 w 1638604"/>
              <a:gd name="connsiteY3" fmla="*/ 0 h 595122"/>
              <a:gd name="connsiteX4" fmla="*/ 1365554 w 1638604"/>
              <a:gd name="connsiteY4" fmla="*/ 0 h 595122"/>
              <a:gd name="connsiteX5" fmla="*/ 1562785 w 1638604"/>
              <a:gd name="connsiteY5" fmla="*/ 0 h 595122"/>
              <a:gd name="connsiteX6" fmla="*/ 1638604 w 1638604"/>
              <a:gd name="connsiteY6" fmla="*/ 75819 h 595122"/>
              <a:gd name="connsiteX7" fmla="*/ 1638604 w 1638604"/>
              <a:gd name="connsiteY7" fmla="*/ 265303 h 595122"/>
              <a:gd name="connsiteX8" fmla="*/ 1638604 w 1638604"/>
              <a:gd name="connsiteY8" fmla="*/ 265303 h 595122"/>
              <a:gd name="connsiteX9" fmla="*/ 1638604 w 1638604"/>
              <a:gd name="connsiteY9" fmla="*/ 379095 h 595122"/>
              <a:gd name="connsiteX10" fmla="*/ 1638604 w 1638604"/>
              <a:gd name="connsiteY10" fmla="*/ 379095 h 595122"/>
              <a:gd name="connsiteX11" fmla="*/ 1562785 w 1638604"/>
              <a:gd name="connsiteY11" fmla="*/ 454914 h 595122"/>
              <a:gd name="connsiteX12" fmla="*/ 1365554 w 1638604"/>
              <a:gd name="connsiteY12" fmla="*/ 454914 h 595122"/>
              <a:gd name="connsiteX13" fmla="*/ 937818 w 1638604"/>
              <a:gd name="connsiteY13" fmla="*/ 595122 h 595122"/>
              <a:gd name="connsiteX14" fmla="*/ 955852 w 1638604"/>
              <a:gd name="connsiteY14" fmla="*/ 454914 h 595122"/>
              <a:gd name="connsiteX15" fmla="*/ 75818 w 1638604"/>
              <a:gd name="connsiteY15" fmla="*/ 454914 h 595122"/>
              <a:gd name="connsiteX16" fmla="*/ 0 w 1638604"/>
              <a:gd name="connsiteY16" fmla="*/ 379095 h 595122"/>
              <a:gd name="connsiteX17" fmla="*/ 0 w 1638604"/>
              <a:gd name="connsiteY17" fmla="*/ 379095 h 595122"/>
              <a:gd name="connsiteX18" fmla="*/ 0 w 1638604"/>
              <a:gd name="connsiteY18" fmla="*/ 265303 h 595122"/>
              <a:gd name="connsiteX19" fmla="*/ 0 w 1638604"/>
              <a:gd name="connsiteY19" fmla="*/ 265303 h 595122"/>
              <a:gd name="connsiteX20" fmla="*/ 0 w 1638604"/>
              <a:gd name="connsiteY20" fmla="*/ 75819 h 5951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38604" h="595122">
                <a:moveTo>
                  <a:pt x="0" y="75819"/>
                </a:moveTo>
                <a:cubicBezTo>
                  <a:pt x="0" y="33908"/>
                  <a:pt x="33947" y="0"/>
                  <a:pt x="75818" y="0"/>
                </a:cubicBezTo>
                <a:lnTo>
                  <a:pt x="955852" y="0"/>
                </a:lnTo>
                <a:lnTo>
                  <a:pt x="955852" y="0"/>
                </a:lnTo>
                <a:lnTo>
                  <a:pt x="1365554" y="0"/>
                </a:lnTo>
                <a:lnTo>
                  <a:pt x="1562785" y="0"/>
                </a:lnTo>
                <a:cubicBezTo>
                  <a:pt x="1604695" y="0"/>
                  <a:pt x="1638604" y="33908"/>
                  <a:pt x="1638604" y="75819"/>
                </a:cubicBezTo>
                <a:lnTo>
                  <a:pt x="1638604" y="265303"/>
                </a:lnTo>
                <a:lnTo>
                  <a:pt x="1638604" y="265303"/>
                </a:lnTo>
                <a:lnTo>
                  <a:pt x="1638604" y="379095"/>
                </a:lnTo>
                <a:lnTo>
                  <a:pt x="1638604" y="379095"/>
                </a:lnTo>
                <a:cubicBezTo>
                  <a:pt x="1638604" y="420878"/>
                  <a:pt x="1604695" y="454914"/>
                  <a:pt x="1562785" y="454914"/>
                </a:cubicBezTo>
                <a:lnTo>
                  <a:pt x="1365554" y="454914"/>
                </a:lnTo>
                <a:lnTo>
                  <a:pt x="937818" y="595122"/>
                </a:lnTo>
                <a:lnTo>
                  <a:pt x="955852" y="454914"/>
                </a:lnTo>
                <a:lnTo>
                  <a:pt x="75818" y="454914"/>
                </a:lnTo>
                <a:cubicBezTo>
                  <a:pt x="33947" y="454914"/>
                  <a:pt x="0" y="420878"/>
                  <a:pt x="0" y="379095"/>
                </a:cubicBezTo>
                <a:lnTo>
                  <a:pt x="0" y="379095"/>
                </a:lnTo>
                <a:lnTo>
                  <a:pt x="0" y="265303"/>
                </a:lnTo>
                <a:lnTo>
                  <a:pt x="0" y="265303"/>
                </a:lnTo>
                <a:lnTo>
                  <a:pt x="0" y="75819"/>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83057" y="3840861"/>
            <a:ext cx="1657654" cy="614172"/>
          </a:xfrm>
          <a:custGeom>
            <a:avLst/>
            <a:gdLst>
              <a:gd name="connsiteX0" fmla="*/ 9525 w 1657654"/>
              <a:gd name="connsiteY0" fmla="*/ 85344 h 614172"/>
              <a:gd name="connsiteX1" fmla="*/ 85343 w 1657654"/>
              <a:gd name="connsiteY1" fmla="*/ 9525 h 614172"/>
              <a:gd name="connsiteX2" fmla="*/ 965377 w 1657654"/>
              <a:gd name="connsiteY2" fmla="*/ 9525 h 614172"/>
              <a:gd name="connsiteX3" fmla="*/ 965377 w 1657654"/>
              <a:gd name="connsiteY3" fmla="*/ 9525 h 614172"/>
              <a:gd name="connsiteX4" fmla="*/ 1375079 w 1657654"/>
              <a:gd name="connsiteY4" fmla="*/ 9525 h 614172"/>
              <a:gd name="connsiteX5" fmla="*/ 1572310 w 1657654"/>
              <a:gd name="connsiteY5" fmla="*/ 9525 h 614172"/>
              <a:gd name="connsiteX6" fmla="*/ 1648129 w 1657654"/>
              <a:gd name="connsiteY6" fmla="*/ 85344 h 614172"/>
              <a:gd name="connsiteX7" fmla="*/ 1648129 w 1657654"/>
              <a:gd name="connsiteY7" fmla="*/ 274828 h 614172"/>
              <a:gd name="connsiteX8" fmla="*/ 1648129 w 1657654"/>
              <a:gd name="connsiteY8" fmla="*/ 274828 h 614172"/>
              <a:gd name="connsiteX9" fmla="*/ 1648129 w 1657654"/>
              <a:gd name="connsiteY9" fmla="*/ 388620 h 614172"/>
              <a:gd name="connsiteX10" fmla="*/ 1648129 w 1657654"/>
              <a:gd name="connsiteY10" fmla="*/ 388620 h 614172"/>
              <a:gd name="connsiteX11" fmla="*/ 1572310 w 1657654"/>
              <a:gd name="connsiteY11" fmla="*/ 464439 h 614172"/>
              <a:gd name="connsiteX12" fmla="*/ 1375079 w 1657654"/>
              <a:gd name="connsiteY12" fmla="*/ 464439 h 614172"/>
              <a:gd name="connsiteX13" fmla="*/ 947343 w 1657654"/>
              <a:gd name="connsiteY13" fmla="*/ 604647 h 614172"/>
              <a:gd name="connsiteX14" fmla="*/ 965377 w 1657654"/>
              <a:gd name="connsiteY14" fmla="*/ 464439 h 614172"/>
              <a:gd name="connsiteX15" fmla="*/ 85343 w 1657654"/>
              <a:gd name="connsiteY15" fmla="*/ 464439 h 614172"/>
              <a:gd name="connsiteX16" fmla="*/ 9525 w 1657654"/>
              <a:gd name="connsiteY16" fmla="*/ 388620 h 614172"/>
              <a:gd name="connsiteX17" fmla="*/ 9525 w 1657654"/>
              <a:gd name="connsiteY17" fmla="*/ 388620 h 614172"/>
              <a:gd name="connsiteX18" fmla="*/ 9525 w 1657654"/>
              <a:gd name="connsiteY18" fmla="*/ 274828 h 614172"/>
              <a:gd name="connsiteX19" fmla="*/ 9525 w 1657654"/>
              <a:gd name="connsiteY19" fmla="*/ 274828 h 614172"/>
              <a:gd name="connsiteX20" fmla="*/ 9525 w 1657654"/>
              <a:gd name="connsiteY20" fmla="*/ 85344 h 61417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657654" h="614172">
                <a:moveTo>
                  <a:pt x="9525" y="85344"/>
                </a:moveTo>
                <a:cubicBezTo>
                  <a:pt x="9525" y="43433"/>
                  <a:pt x="43472" y="9525"/>
                  <a:pt x="85343" y="9525"/>
                </a:cubicBezTo>
                <a:lnTo>
                  <a:pt x="965377" y="9525"/>
                </a:lnTo>
                <a:lnTo>
                  <a:pt x="965377" y="9525"/>
                </a:lnTo>
                <a:lnTo>
                  <a:pt x="1375079" y="9525"/>
                </a:lnTo>
                <a:lnTo>
                  <a:pt x="1572310" y="9525"/>
                </a:lnTo>
                <a:cubicBezTo>
                  <a:pt x="1614220" y="9525"/>
                  <a:pt x="1648129" y="43433"/>
                  <a:pt x="1648129" y="85344"/>
                </a:cubicBezTo>
                <a:lnTo>
                  <a:pt x="1648129" y="274828"/>
                </a:lnTo>
                <a:lnTo>
                  <a:pt x="1648129" y="274828"/>
                </a:lnTo>
                <a:lnTo>
                  <a:pt x="1648129" y="388620"/>
                </a:lnTo>
                <a:lnTo>
                  <a:pt x="1648129" y="388620"/>
                </a:lnTo>
                <a:cubicBezTo>
                  <a:pt x="1648129" y="430403"/>
                  <a:pt x="1614220" y="464439"/>
                  <a:pt x="1572310" y="464439"/>
                </a:cubicBezTo>
                <a:lnTo>
                  <a:pt x="1375079" y="464439"/>
                </a:lnTo>
                <a:lnTo>
                  <a:pt x="947343" y="604647"/>
                </a:lnTo>
                <a:lnTo>
                  <a:pt x="965377" y="464439"/>
                </a:lnTo>
                <a:lnTo>
                  <a:pt x="85343" y="464439"/>
                </a:lnTo>
                <a:cubicBezTo>
                  <a:pt x="43472" y="464439"/>
                  <a:pt x="9525" y="430403"/>
                  <a:pt x="9525" y="388620"/>
                </a:cubicBezTo>
                <a:lnTo>
                  <a:pt x="9525" y="388620"/>
                </a:lnTo>
                <a:lnTo>
                  <a:pt x="9525" y="274828"/>
                </a:lnTo>
                <a:lnTo>
                  <a:pt x="9525" y="274828"/>
                </a:lnTo>
                <a:lnTo>
                  <a:pt x="9525" y="85344"/>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2393187" y="4480115"/>
            <a:ext cx="2493772" cy="169862"/>
          </a:xfrm>
          <a:custGeom>
            <a:avLst/>
            <a:gdLst>
              <a:gd name="connsiteX0" fmla="*/ 0 w 2493772"/>
              <a:gd name="connsiteY0" fmla="*/ 169862 h 169862"/>
              <a:gd name="connsiteX1" fmla="*/ 2493772 w 2493772"/>
              <a:gd name="connsiteY1" fmla="*/ 169862 h 169862"/>
              <a:gd name="connsiteX2" fmla="*/ 2493772 w 2493772"/>
              <a:gd name="connsiteY2" fmla="*/ 0 h 169862"/>
              <a:gd name="connsiteX3" fmla="*/ 0 w 2493772"/>
              <a:gd name="connsiteY3" fmla="*/ 0 h 169862"/>
              <a:gd name="connsiteX4" fmla="*/ 0 w 2493772"/>
              <a:gd name="connsiteY4" fmla="*/ 169862 h 16986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493772" h="169862">
                <a:moveTo>
                  <a:pt x="0" y="169862"/>
                </a:moveTo>
                <a:lnTo>
                  <a:pt x="2493772" y="169862"/>
                </a:lnTo>
                <a:lnTo>
                  <a:pt x="2493772" y="0"/>
                </a:lnTo>
                <a:lnTo>
                  <a:pt x="0" y="0"/>
                </a:lnTo>
                <a:lnTo>
                  <a:pt x="0" y="169862"/>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7532751" y="4463008"/>
            <a:ext cx="583895" cy="184810"/>
          </a:xfrm>
          <a:custGeom>
            <a:avLst/>
            <a:gdLst>
              <a:gd name="connsiteX0" fmla="*/ 19050 w 583895"/>
              <a:gd name="connsiteY0" fmla="*/ 165760 h 184810"/>
              <a:gd name="connsiteX1" fmla="*/ 564845 w 583895"/>
              <a:gd name="connsiteY1" fmla="*/ 165760 h 184810"/>
              <a:gd name="connsiteX2" fmla="*/ 564845 w 583895"/>
              <a:gd name="connsiteY2" fmla="*/ 19050 h 184810"/>
              <a:gd name="connsiteX3" fmla="*/ 19050 w 583895"/>
              <a:gd name="connsiteY3" fmla="*/ 19050 h 184810"/>
              <a:gd name="connsiteX4" fmla="*/ 19050 w 583895"/>
              <a:gd name="connsiteY4" fmla="*/ 165760 h 1848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583895" h="184810">
                <a:moveTo>
                  <a:pt x="19050" y="165760"/>
                </a:moveTo>
                <a:lnTo>
                  <a:pt x="564845" y="165760"/>
                </a:lnTo>
                <a:lnTo>
                  <a:pt x="564845" y="19050"/>
                </a:lnTo>
                <a:lnTo>
                  <a:pt x="19050" y="19050"/>
                </a:lnTo>
                <a:lnTo>
                  <a:pt x="19050" y="16576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1718564" y="4460938"/>
            <a:ext cx="325081" cy="169862"/>
          </a:xfrm>
          <a:custGeom>
            <a:avLst/>
            <a:gdLst>
              <a:gd name="connsiteX0" fmla="*/ 0 w 325081"/>
              <a:gd name="connsiteY0" fmla="*/ 169862 h 169862"/>
              <a:gd name="connsiteX1" fmla="*/ 325081 w 325081"/>
              <a:gd name="connsiteY1" fmla="*/ 169862 h 169862"/>
              <a:gd name="connsiteX2" fmla="*/ 325081 w 325081"/>
              <a:gd name="connsiteY2" fmla="*/ 0 h 169862"/>
              <a:gd name="connsiteX3" fmla="*/ 0 w 325081"/>
              <a:gd name="connsiteY3" fmla="*/ 0 h 169862"/>
              <a:gd name="connsiteX4" fmla="*/ 0 w 325081"/>
              <a:gd name="connsiteY4" fmla="*/ 169862 h 16986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25081" h="169862">
                <a:moveTo>
                  <a:pt x="0" y="169862"/>
                </a:moveTo>
                <a:lnTo>
                  <a:pt x="325081" y="169862"/>
                </a:lnTo>
                <a:lnTo>
                  <a:pt x="325081" y="0"/>
                </a:lnTo>
                <a:lnTo>
                  <a:pt x="0" y="0"/>
                </a:lnTo>
                <a:lnTo>
                  <a:pt x="0" y="169862"/>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2413254" y="3453803"/>
            <a:ext cx="272719" cy="185001"/>
          </a:xfrm>
          <a:custGeom>
            <a:avLst/>
            <a:gdLst>
              <a:gd name="connsiteX0" fmla="*/ 0 w 272719"/>
              <a:gd name="connsiteY0" fmla="*/ 185001 h 185001"/>
              <a:gd name="connsiteX1" fmla="*/ 272719 w 272719"/>
              <a:gd name="connsiteY1" fmla="*/ 185001 h 185001"/>
              <a:gd name="connsiteX2" fmla="*/ 272719 w 272719"/>
              <a:gd name="connsiteY2" fmla="*/ 0 h 185001"/>
              <a:gd name="connsiteX3" fmla="*/ 0 w 272719"/>
              <a:gd name="connsiteY3" fmla="*/ 0 h 185001"/>
              <a:gd name="connsiteX4" fmla="*/ 0 w 272719"/>
              <a:gd name="connsiteY4" fmla="*/ 185001 h 18500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72719" h="185001">
                <a:moveTo>
                  <a:pt x="0" y="185001"/>
                </a:moveTo>
                <a:lnTo>
                  <a:pt x="272719" y="185001"/>
                </a:lnTo>
                <a:lnTo>
                  <a:pt x="272719" y="0"/>
                </a:lnTo>
                <a:lnTo>
                  <a:pt x="0" y="0"/>
                </a:lnTo>
                <a:lnTo>
                  <a:pt x="0" y="185001"/>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3038602" y="3460026"/>
            <a:ext cx="95919" cy="178778"/>
          </a:xfrm>
          <a:custGeom>
            <a:avLst/>
            <a:gdLst>
              <a:gd name="connsiteX0" fmla="*/ 0 w 95919"/>
              <a:gd name="connsiteY0" fmla="*/ 178778 h 178778"/>
              <a:gd name="connsiteX1" fmla="*/ 95919 w 95919"/>
              <a:gd name="connsiteY1" fmla="*/ 178778 h 178778"/>
              <a:gd name="connsiteX2" fmla="*/ 95919 w 95919"/>
              <a:gd name="connsiteY2" fmla="*/ 0 h 178778"/>
              <a:gd name="connsiteX3" fmla="*/ 0 w 95919"/>
              <a:gd name="connsiteY3" fmla="*/ 0 h 178778"/>
              <a:gd name="connsiteX4" fmla="*/ 0 w 95919"/>
              <a:gd name="connsiteY4" fmla="*/ 178778 h 178778"/>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5919" h="178778">
                <a:moveTo>
                  <a:pt x="0" y="178778"/>
                </a:moveTo>
                <a:lnTo>
                  <a:pt x="95919" y="178778"/>
                </a:lnTo>
                <a:lnTo>
                  <a:pt x="95919" y="0"/>
                </a:lnTo>
                <a:lnTo>
                  <a:pt x="0" y="0"/>
                </a:lnTo>
                <a:lnTo>
                  <a:pt x="0" y="17877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3550284" y="3456279"/>
            <a:ext cx="635304" cy="235356"/>
          </a:xfrm>
          <a:custGeom>
            <a:avLst/>
            <a:gdLst>
              <a:gd name="connsiteX0" fmla="*/ 0 w 635304"/>
              <a:gd name="connsiteY0" fmla="*/ 235356 h 235356"/>
              <a:gd name="connsiteX1" fmla="*/ 635304 w 635304"/>
              <a:gd name="connsiteY1" fmla="*/ 235356 h 235356"/>
              <a:gd name="connsiteX2" fmla="*/ 635304 w 635304"/>
              <a:gd name="connsiteY2" fmla="*/ 0 h 235356"/>
              <a:gd name="connsiteX3" fmla="*/ 0 w 635304"/>
              <a:gd name="connsiteY3" fmla="*/ 0 h 235356"/>
              <a:gd name="connsiteX4" fmla="*/ 0 w 635304"/>
              <a:gd name="connsiteY4" fmla="*/ 235356 h 23535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5304" h="235356">
                <a:moveTo>
                  <a:pt x="0" y="235356"/>
                </a:moveTo>
                <a:lnTo>
                  <a:pt x="635304" y="235356"/>
                </a:lnTo>
                <a:lnTo>
                  <a:pt x="635304" y="0"/>
                </a:lnTo>
                <a:lnTo>
                  <a:pt x="0" y="0"/>
                </a:lnTo>
                <a:lnTo>
                  <a:pt x="0" y="235356"/>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7413498" y="1669160"/>
            <a:ext cx="136906" cy="67183"/>
          </a:xfrm>
          <a:custGeom>
            <a:avLst/>
            <a:gdLst>
              <a:gd name="connsiteX0" fmla="*/ 0 w 136906"/>
              <a:gd name="connsiteY0" fmla="*/ 0 h 67183"/>
              <a:gd name="connsiteX1" fmla="*/ 136906 w 136906"/>
              <a:gd name="connsiteY1" fmla="*/ 0 h 67183"/>
              <a:gd name="connsiteX2" fmla="*/ 136906 w 136906"/>
              <a:gd name="connsiteY2" fmla="*/ 34544 h 67183"/>
              <a:gd name="connsiteX3" fmla="*/ 135128 w 136906"/>
              <a:gd name="connsiteY3" fmla="*/ 50673 h 67183"/>
              <a:gd name="connsiteX4" fmla="*/ 129286 w 136906"/>
              <a:gd name="connsiteY4" fmla="*/ 67183 h 67183"/>
              <a:gd name="connsiteX5" fmla="*/ 97536 w 136906"/>
              <a:gd name="connsiteY5" fmla="*/ 67183 h 67183"/>
              <a:gd name="connsiteX6" fmla="*/ 102996 w 136906"/>
              <a:gd name="connsiteY6" fmla="*/ 47371 h 67183"/>
              <a:gd name="connsiteX7" fmla="*/ 104267 w 136906"/>
              <a:gd name="connsiteY7" fmla="*/ 32385 h 67183"/>
              <a:gd name="connsiteX8" fmla="*/ 104267 w 136906"/>
              <a:gd name="connsiteY8" fmla="*/ 26543 h 67183"/>
              <a:gd name="connsiteX9" fmla="*/ 0 w 136906"/>
              <a:gd name="connsiteY9" fmla="*/ 26543 h 67183"/>
              <a:gd name="connsiteX10" fmla="*/ 0 w 136906"/>
              <a:gd name="connsiteY10" fmla="*/ 0 h 671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136906" h="67183">
                <a:moveTo>
                  <a:pt x="0" y="0"/>
                </a:moveTo>
                <a:lnTo>
                  <a:pt x="136906" y="0"/>
                </a:lnTo>
                <a:lnTo>
                  <a:pt x="136906" y="34544"/>
                </a:lnTo>
                <a:cubicBezTo>
                  <a:pt x="136906" y="39751"/>
                  <a:pt x="136271" y="45085"/>
                  <a:pt x="135128" y="50673"/>
                </a:cubicBezTo>
                <a:cubicBezTo>
                  <a:pt x="133985" y="56134"/>
                  <a:pt x="132079" y="61721"/>
                  <a:pt x="129286" y="67183"/>
                </a:cubicBezTo>
                <a:lnTo>
                  <a:pt x="97536" y="67183"/>
                </a:lnTo>
                <a:cubicBezTo>
                  <a:pt x="100329" y="58547"/>
                  <a:pt x="102108" y="51943"/>
                  <a:pt x="102996" y="47371"/>
                </a:cubicBezTo>
                <a:cubicBezTo>
                  <a:pt x="103886" y="42926"/>
                  <a:pt x="104267" y="37846"/>
                  <a:pt x="104267" y="32385"/>
                </a:cubicBezTo>
                <a:lnTo>
                  <a:pt x="104267" y="26543"/>
                </a:lnTo>
                <a:lnTo>
                  <a:pt x="0" y="26543"/>
                </a:lnTo>
                <a:lnTo>
                  <a:pt x="0" y="0"/>
                </a:ln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7607046" y="1666366"/>
            <a:ext cx="139191" cy="89027"/>
          </a:xfrm>
          <a:custGeom>
            <a:avLst/>
            <a:gdLst>
              <a:gd name="connsiteX0" fmla="*/ 118490 w 139191"/>
              <a:gd name="connsiteY0" fmla="*/ 0 h 89027"/>
              <a:gd name="connsiteX1" fmla="*/ 128015 w 139191"/>
              <a:gd name="connsiteY1" fmla="*/ 1778 h 89027"/>
              <a:gd name="connsiteX2" fmla="*/ 135635 w 139191"/>
              <a:gd name="connsiteY2" fmla="*/ 7365 h 89027"/>
              <a:gd name="connsiteX3" fmla="*/ 139191 w 139191"/>
              <a:gd name="connsiteY3" fmla="*/ 17399 h 89027"/>
              <a:gd name="connsiteX4" fmla="*/ 139191 w 139191"/>
              <a:gd name="connsiteY4" fmla="*/ 89027 h 89027"/>
              <a:gd name="connsiteX5" fmla="*/ 0 w 139191"/>
              <a:gd name="connsiteY5" fmla="*/ 89027 h 89027"/>
              <a:gd name="connsiteX6" fmla="*/ 0 w 139191"/>
              <a:gd name="connsiteY6" fmla="*/ 3048 h 89027"/>
              <a:gd name="connsiteX7" fmla="*/ 11810 w 139191"/>
              <a:gd name="connsiteY7" fmla="*/ 2285 h 89027"/>
              <a:gd name="connsiteX8" fmla="*/ 20700 w 139191"/>
              <a:gd name="connsiteY8" fmla="*/ 3683 h 89027"/>
              <a:gd name="connsiteX9" fmla="*/ 29463 w 139191"/>
              <a:gd name="connsiteY9" fmla="*/ 9525 h 89027"/>
              <a:gd name="connsiteX10" fmla="*/ 32638 w 139191"/>
              <a:gd name="connsiteY10" fmla="*/ 19177 h 89027"/>
              <a:gd name="connsiteX11" fmla="*/ 32638 w 139191"/>
              <a:gd name="connsiteY11" fmla="*/ 24130 h 89027"/>
              <a:gd name="connsiteX12" fmla="*/ 106552 w 139191"/>
              <a:gd name="connsiteY12" fmla="*/ 24130 h 89027"/>
              <a:gd name="connsiteX13" fmla="*/ 106552 w 139191"/>
              <a:gd name="connsiteY13" fmla="*/ 889 h 89027"/>
              <a:gd name="connsiteX14" fmla="*/ 118490 w 139191"/>
              <a:gd name="connsiteY14" fmla="*/ 0 h 890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139191" h="89027">
                <a:moveTo>
                  <a:pt x="118490" y="0"/>
                </a:moveTo>
                <a:cubicBezTo>
                  <a:pt x="121919" y="127"/>
                  <a:pt x="125094" y="761"/>
                  <a:pt x="128015" y="1778"/>
                </a:cubicBezTo>
                <a:cubicBezTo>
                  <a:pt x="131190" y="3048"/>
                  <a:pt x="133730" y="4826"/>
                  <a:pt x="135635" y="7365"/>
                </a:cubicBezTo>
                <a:cubicBezTo>
                  <a:pt x="137667" y="9779"/>
                  <a:pt x="138810" y="13208"/>
                  <a:pt x="139191" y="17399"/>
                </a:cubicBezTo>
                <a:lnTo>
                  <a:pt x="139191" y="89027"/>
                </a:lnTo>
                <a:lnTo>
                  <a:pt x="0" y="89027"/>
                </a:lnTo>
                <a:lnTo>
                  <a:pt x="0" y="3048"/>
                </a:lnTo>
                <a:cubicBezTo>
                  <a:pt x="4317" y="2413"/>
                  <a:pt x="8254" y="2159"/>
                  <a:pt x="11810" y="2285"/>
                </a:cubicBezTo>
                <a:cubicBezTo>
                  <a:pt x="15366" y="2285"/>
                  <a:pt x="18288" y="2794"/>
                  <a:pt x="20700" y="3683"/>
                </a:cubicBezTo>
                <a:cubicBezTo>
                  <a:pt x="24383" y="5080"/>
                  <a:pt x="27304" y="6984"/>
                  <a:pt x="29463" y="9525"/>
                </a:cubicBezTo>
                <a:cubicBezTo>
                  <a:pt x="31622" y="11938"/>
                  <a:pt x="32638" y="15113"/>
                  <a:pt x="32638" y="19177"/>
                </a:cubicBezTo>
                <a:lnTo>
                  <a:pt x="32638" y="24130"/>
                </a:lnTo>
                <a:lnTo>
                  <a:pt x="106552" y="24130"/>
                </a:lnTo>
                <a:lnTo>
                  <a:pt x="106552" y="889"/>
                </a:lnTo>
                <a:cubicBezTo>
                  <a:pt x="110997" y="253"/>
                  <a:pt x="114934" y="-126"/>
                  <a:pt x="11849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8104759" y="1662302"/>
            <a:ext cx="32639" cy="183896"/>
          </a:xfrm>
          <a:custGeom>
            <a:avLst/>
            <a:gdLst>
              <a:gd name="connsiteX0" fmla="*/ 6095 w 32639"/>
              <a:gd name="connsiteY0" fmla="*/ 0 h 183896"/>
              <a:gd name="connsiteX1" fmla="*/ 11684 w 32639"/>
              <a:gd name="connsiteY1" fmla="*/ 0 h 183896"/>
              <a:gd name="connsiteX2" fmla="*/ 20574 w 32639"/>
              <a:gd name="connsiteY2" fmla="*/ 1651 h 183896"/>
              <a:gd name="connsiteX3" fmla="*/ 29337 w 32639"/>
              <a:gd name="connsiteY3" fmla="*/ 7493 h 183896"/>
              <a:gd name="connsiteX4" fmla="*/ 32639 w 32639"/>
              <a:gd name="connsiteY4" fmla="*/ 16764 h 183896"/>
              <a:gd name="connsiteX5" fmla="*/ 32639 w 32639"/>
              <a:gd name="connsiteY5" fmla="*/ 183896 h 183896"/>
              <a:gd name="connsiteX6" fmla="*/ 0 w 32639"/>
              <a:gd name="connsiteY6" fmla="*/ 183896 h 183896"/>
              <a:gd name="connsiteX7" fmla="*/ 0 w 32639"/>
              <a:gd name="connsiteY7" fmla="*/ 381 h 183896"/>
              <a:gd name="connsiteX8" fmla="*/ 6095 w 32639"/>
              <a:gd name="connsiteY8" fmla="*/ 0 h 1838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2639" h="183896">
                <a:moveTo>
                  <a:pt x="6095" y="0"/>
                </a:moveTo>
                <a:cubicBezTo>
                  <a:pt x="8128" y="-126"/>
                  <a:pt x="9906" y="-126"/>
                  <a:pt x="11684" y="0"/>
                </a:cubicBezTo>
                <a:cubicBezTo>
                  <a:pt x="15240" y="254"/>
                  <a:pt x="18160" y="889"/>
                  <a:pt x="20574" y="1651"/>
                </a:cubicBezTo>
                <a:cubicBezTo>
                  <a:pt x="24257" y="3175"/>
                  <a:pt x="27178" y="5079"/>
                  <a:pt x="29337" y="7493"/>
                </a:cubicBezTo>
                <a:cubicBezTo>
                  <a:pt x="31495" y="9906"/>
                  <a:pt x="32639" y="13081"/>
                  <a:pt x="32639" y="16764"/>
                </a:cubicBezTo>
                <a:lnTo>
                  <a:pt x="32639" y="183896"/>
                </a:lnTo>
                <a:lnTo>
                  <a:pt x="0" y="183896"/>
                </a:lnTo>
                <a:lnTo>
                  <a:pt x="0" y="381"/>
                </a:lnTo>
                <a:cubicBezTo>
                  <a:pt x="2158" y="127"/>
                  <a:pt x="4191" y="0"/>
                  <a:pt x="6095"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7908290" y="1659763"/>
            <a:ext cx="58673" cy="139319"/>
          </a:xfrm>
          <a:custGeom>
            <a:avLst/>
            <a:gdLst>
              <a:gd name="connsiteX0" fmla="*/ 11810 w 58673"/>
              <a:gd name="connsiteY0" fmla="*/ 0 h 139319"/>
              <a:gd name="connsiteX1" fmla="*/ 20573 w 58673"/>
              <a:gd name="connsiteY1" fmla="*/ 1523 h 139319"/>
              <a:gd name="connsiteX2" fmla="*/ 29464 w 58673"/>
              <a:gd name="connsiteY2" fmla="*/ 7365 h 139319"/>
              <a:gd name="connsiteX3" fmla="*/ 32511 w 58673"/>
              <a:gd name="connsiteY3" fmla="*/ 17017 h 139319"/>
              <a:gd name="connsiteX4" fmla="*/ 32511 w 58673"/>
              <a:gd name="connsiteY4" fmla="*/ 48133 h 139319"/>
              <a:gd name="connsiteX5" fmla="*/ 58039 w 58673"/>
              <a:gd name="connsiteY5" fmla="*/ 48133 h 139319"/>
              <a:gd name="connsiteX6" fmla="*/ 58673 w 58673"/>
              <a:gd name="connsiteY6" fmla="*/ 61848 h 139319"/>
              <a:gd name="connsiteX7" fmla="*/ 55371 w 58673"/>
              <a:gd name="connsiteY7" fmla="*/ 70103 h 139319"/>
              <a:gd name="connsiteX8" fmla="*/ 48767 w 58673"/>
              <a:gd name="connsiteY8" fmla="*/ 74295 h 139319"/>
              <a:gd name="connsiteX9" fmla="*/ 44195 w 58673"/>
              <a:gd name="connsiteY9" fmla="*/ 74929 h 139319"/>
              <a:gd name="connsiteX10" fmla="*/ 32511 w 58673"/>
              <a:gd name="connsiteY10" fmla="*/ 74929 h 139319"/>
              <a:gd name="connsiteX11" fmla="*/ 32511 w 58673"/>
              <a:gd name="connsiteY11" fmla="*/ 139319 h 139319"/>
              <a:gd name="connsiteX12" fmla="*/ 0 w 58673"/>
              <a:gd name="connsiteY12" fmla="*/ 139319 h 139319"/>
              <a:gd name="connsiteX13" fmla="*/ 0 w 58673"/>
              <a:gd name="connsiteY13" fmla="*/ 761 h 139319"/>
              <a:gd name="connsiteX14" fmla="*/ 11810 w 58673"/>
              <a:gd name="connsiteY14" fmla="*/ 0 h 1393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58673" h="139319">
                <a:moveTo>
                  <a:pt x="11810" y="0"/>
                </a:moveTo>
                <a:cubicBezTo>
                  <a:pt x="15367" y="127"/>
                  <a:pt x="18287" y="634"/>
                  <a:pt x="20573" y="1523"/>
                </a:cubicBezTo>
                <a:cubicBezTo>
                  <a:pt x="24383" y="2921"/>
                  <a:pt x="27304" y="4953"/>
                  <a:pt x="29464" y="7365"/>
                </a:cubicBezTo>
                <a:cubicBezTo>
                  <a:pt x="31495" y="9778"/>
                  <a:pt x="32511" y="13080"/>
                  <a:pt x="32511" y="17017"/>
                </a:cubicBezTo>
                <a:lnTo>
                  <a:pt x="32511" y="48133"/>
                </a:lnTo>
                <a:lnTo>
                  <a:pt x="58039" y="48133"/>
                </a:lnTo>
                <a:cubicBezTo>
                  <a:pt x="58927" y="53847"/>
                  <a:pt x="59181" y="58419"/>
                  <a:pt x="58673" y="61848"/>
                </a:cubicBezTo>
                <a:cubicBezTo>
                  <a:pt x="58293" y="65277"/>
                  <a:pt x="57150" y="67945"/>
                  <a:pt x="55371" y="70103"/>
                </a:cubicBezTo>
                <a:cubicBezTo>
                  <a:pt x="53340" y="72516"/>
                  <a:pt x="51181" y="73914"/>
                  <a:pt x="48767" y="74295"/>
                </a:cubicBezTo>
                <a:cubicBezTo>
                  <a:pt x="46481" y="74676"/>
                  <a:pt x="44957" y="74929"/>
                  <a:pt x="44195" y="74929"/>
                </a:cubicBezTo>
                <a:lnTo>
                  <a:pt x="32511" y="74929"/>
                </a:lnTo>
                <a:lnTo>
                  <a:pt x="32511" y="139319"/>
                </a:lnTo>
                <a:lnTo>
                  <a:pt x="0" y="139319"/>
                </a:lnTo>
                <a:lnTo>
                  <a:pt x="0" y="761"/>
                </a:lnTo>
                <a:cubicBezTo>
                  <a:pt x="4317" y="127"/>
                  <a:pt x="8254" y="-126"/>
                  <a:pt x="11810"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7210933" y="1646555"/>
            <a:ext cx="157098" cy="92455"/>
          </a:xfrm>
          <a:custGeom>
            <a:avLst/>
            <a:gdLst>
              <a:gd name="connsiteX0" fmla="*/ 77342 w 157098"/>
              <a:gd name="connsiteY0" fmla="*/ 0 h 92455"/>
              <a:gd name="connsiteX1" fmla="*/ 106679 w 157098"/>
              <a:gd name="connsiteY1" fmla="*/ 11302 h 92455"/>
              <a:gd name="connsiteX2" fmla="*/ 101345 w 157098"/>
              <a:gd name="connsiteY2" fmla="*/ 21208 h 92455"/>
              <a:gd name="connsiteX3" fmla="*/ 94614 w 157098"/>
              <a:gd name="connsiteY3" fmla="*/ 25907 h 92455"/>
              <a:gd name="connsiteX4" fmla="*/ 133603 w 157098"/>
              <a:gd name="connsiteY4" fmla="*/ 25907 h 92455"/>
              <a:gd name="connsiteX5" fmla="*/ 132968 w 157098"/>
              <a:gd name="connsiteY5" fmla="*/ 32257 h 92455"/>
              <a:gd name="connsiteX6" fmla="*/ 130301 w 157098"/>
              <a:gd name="connsiteY6" fmla="*/ 43306 h 92455"/>
              <a:gd name="connsiteX7" fmla="*/ 123316 w 157098"/>
              <a:gd name="connsiteY7" fmla="*/ 52958 h 92455"/>
              <a:gd name="connsiteX8" fmla="*/ 113410 w 157098"/>
              <a:gd name="connsiteY8" fmla="*/ 59816 h 92455"/>
              <a:gd name="connsiteX9" fmla="*/ 124332 w 157098"/>
              <a:gd name="connsiteY9" fmla="*/ 62991 h 92455"/>
              <a:gd name="connsiteX10" fmla="*/ 135890 w 157098"/>
              <a:gd name="connsiteY10" fmla="*/ 66166 h 92455"/>
              <a:gd name="connsiteX11" fmla="*/ 146557 w 157098"/>
              <a:gd name="connsiteY11" fmla="*/ 68325 h 92455"/>
              <a:gd name="connsiteX12" fmla="*/ 157098 w 157098"/>
              <a:gd name="connsiteY12" fmla="*/ 70230 h 92455"/>
              <a:gd name="connsiteX13" fmla="*/ 151764 w 157098"/>
              <a:gd name="connsiteY13" fmla="*/ 81660 h 92455"/>
              <a:gd name="connsiteX14" fmla="*/ 147319 w 157098"/>
              <a:gd name="connsiteY14" fmla="*/ 86994 h 92455"/>
              <a:gd name="connsiteX15" fmla="*/ 140842 w 157098"/>
              <a:gd name="connsiteY15" fmla="*/ 89661 h 92455"/>
              <a:gd name="connsiteX16" fmla="*/ 136143 w 157098"/>
              <a:gd name="connsiteY16" fmla="*/ 89661 h 92455"/>
              <a:gd name="connsiteX17" fmla="*/ 130682 w 157098"/>
              <a:gd name="connsiteY17" fmla="*/ 88519 h 92455"/>
              <a:gd name="connsiteX18" fmla="*/ 118236 w 157098"/>
              <a:gd name="connsiteY18" fmla="*/ 85978 h 92455"/>
              <a:gd name="connsiteX19" fmla="*/ 106552 w 157098"/>
              <a:gd name="connsiteY19" fmla="*/ 83438 h 92455"/>
              <a:gd name="connsiteX20" fmla="*/ 94360 w 157098"/>
              <a:gd name="connsiteY20" fmla="*/ 80390 h 92455"/>
              <a:gd name="connsiteX21" fmla="*/ 82803 w 157098"/>
              <a:gd name="connsiteY21" fmla="*/ 76072 h 92455"/>
              <a:gd name="connsiteX22" fmla="*/ 65531 w 157098"/>
              <a:gd name="connsiteY22" fmla="*/ 81914 h 92455"/>
              <a:gd name="connsiteX23" fmla="*/ 48640 w 157098"/>
              <a:gd name="connsiteY23" fmla="*/ 86486 h 92455"/>
              <a:gd name="connsiteX24" fmla="*/ 33654 w 157098"/>
              <a:gd name="connsiteY24" fmla="*/ 89915 h 92455"/>
              <a:gd name="connsiteX25" fmla="*/ 22732 w 157098"/>
              <a:gd name="connsiteY25" fmla="*/ 91947 h 92455"/>
              <a:gd name="connsiteX26" fmla="*/ 19938 w 157098"/>
              <a:gd name="connsiteY26" fmla="*/ 92455 h 92455"/>
              <a:gd name="connsiteX27" fmla="*/ 16128 w 157098"/>
              <a:gd name="connsiteY27" fmla="*/ 92455 h 92455"/>
              <a:gd name="connsiteX28" fmla="*/ 10413 w 157098"/>
              <a:gd name="connsiteY28" fmla="*/ 90169 h 92455"/>
              <a:gd name="connsiteX29" fmla="*/ 7746 w 157098"/>
              <a:gd name="connsiteY29" fmla="*/ 86867 h 92455"/>
              <a:gd name="connsiteX30" fmla="*/ 6984 w 157098"/>
              <a:gd name="connsiteY30" fmla="*/ 85851 h 92455"/>
              <a:gd name="connsiteX31" fmla="*/ 5841 w 157098"/>
              <a:gd name="connsiteY31" fmla="*/ 83692 h 92455"/>
              <a:gd name="connsiteX32" fmla="*/ 3936 w 157098"/>
              <a:gd name="connsiteY32" fmla="*/ 80390 h 92455"/>
              <a:gd name="connsiteX33" fmla="*/ 0 w 157098"/>
              <a:gd name="connsiteY33" fmla="*/ 71500 h 92455"/>
              <a:gd name="connsiteX34" fmla="*/ 18288 w 157098"/>
              <a:gd name="connsiteY34" fmla="*/ 67690 h 92455"/>
              <a:gd name="connsiteX35" fmla="*/ 41528 w 157098"/>
              <a:gd name="connsiteY35" fmla="*/ 62991 h 92455"/>
              <a:gd name="connsiteX36" fmla="*/ 66293 w 157098"/>
              <a:gd name="connsiteY36" fmla="*/ 56641 h 92455"/>
              <a:gd name="connsiteX37" fmla="*/ 88645 w 157098"/>
              <a:gd name="connsiteY37" fmla="*/ 51561 h 92455"/>
              <a:gd name="connsiteX38" fmla="*/ 14604 w 157098"/>
              <a:gd name="connsiteY38" fmla="*/ 51561 h 92455"/>
              <a:gd name="connsiteX39" fmla="*/ 14604 w 157098"/>
              <a:gd name="connsiteY39" fmla="*/ 25907 h 92455"/>
              <a:gd name="connsiteX40" fmla="*/ 61467 w 157098"/>
              <a:gd name="connsiteY40" fmla="*/ 25907 h 92455"/>
              <a:gd name="connsiteX41" fmla="*/ 68706 w 157098"/>
              <a:gd name="connsiteY41" fmla="*/ 15747 h 92455"/>
              <a:gd name="connsiteX42" fmla="*/ 77342 w 157098"/>
              <a:gd name="connsiteY42" fmla="*/ 0 h 9245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Lst>
            <a:rect l="l" t="t" r="r" b="b"/>
            <a:pathLst>
              <a:path w="157098" h="92455">
                <a:moveTo>
                  <a:pt x="77342" y="0"/>
                </a:moveTo>
                <a:lnTo>
                  <a:pt x="106679" y="11302"/>
                </a:lnTo>
                <a:cubicBezTo>
                  <a:pt x="105409" y="14985"/>
                  <a:pt x="103631" y="18287"/>
                  <a:pt x="101345" y="21208"/>
                </a:cubicBezTo>
                <a:cubicBezTo>
                  <a:pt x="99059" y="24129"/>
                  <a:pt x="96773" y="25653"/>
                  <a:pt x="94614" y="25907"/>
                </a:cubicBezTo>
                <a:lnTo>
                  <a:pt x="133603" y="25907"/>
                </a:lnTo>
                <a:cubicBezTo>
                  <a:pt x="133603" y="25907"/>
                  <a:pt x="133350" y="28066"/>
                  <a:pt x="132968" y="32257"/>
                </a:cubicBezTo>
                <a:cubicBezTo>
                  <a:pt x="132588" y="36448"/>
                  <a:pt x="131698" y="40131"/>
                  <a:pt x="130301" y="43306"/>
                </a:cubicBezTo>
                <a:cubicBezTo>
                  <a:pt x="128778" y="46481"/>
                  <a:pt x="126491" y="49783"/>
                  <a:pt x="123316" y="52958"/>
                </a:cubicBezTo>
                <a:cubicBezTo>
                  <a:pt x="120141" y="56260"/>
                  <a:pt x="116840" y="58546"/>
                  <a:pt x="113410" y="59816"/>
                </a:cubicBezTo>
                <a:cubicBezTo>
                  <a:pt x="116585" y="60705"/>
                  <a:pt x="120268" y="61721"/>
                  <a:pt x="124332" y="62991"/>
                </a:cubicBezTo>
                <a:cubicBezTo>
                  <a:pt x="128396" y="64261"/>
                  <a:pt x="132206" y="65277"/>
                  <a:pt x="135890" y="66166"/>
                </a:cubicBezTo>
                <a:cubicBezTo>
                  <a:pt x="139445" y="67055"/>
                  <a:pt x="143001" y="67817"/>
                  <a:pt x="146557" y="68325"/>
                </a:cubicBezTo>
                <a:cubicBezTo>
                  <a:pt x="149986" y="68833"/>
                  <a:pt x="153542" y="69469"/>
                  <a:pt x="157098" y="70230"/>
                </a:cubicBezTo>
                <a:lnTo>
                  <a:pt x="151764" y="81660"/>
                </a:lnTo>
                <a:cubicBezTo>
                  <a:pt x="150367" y="83692"/>
                  <a:pt x="148970" y="85343"/>
                  <a:pt x="147319" y="86994"/>
                </a:cubicBezTo>
                <a:cubicBezTo>
                  <a:pt x="145668" y="88645"/>
                  <a:pt x="143509" y="89534"/>
                  <a:pt x="140842" y="89661"/>
                </a:cubicBezTo>
                <a:cubicBezTo>
                  <a:pt x="139826" y="89915"/>
                  <a:pt x="138302" y="89788"/>
                  <a:pt x="136143" y="89661"/>
                </a:cubicBezTo>
                <a:cubicBezTo>
                  <a:pt x="133857" y="89407"/>
                  <a:pt x="132079" y="89026"/>
                  <a:pt x="130682" y="88519"/>
                </a:cubicBezTo>
                <a:cubicBezTo>
                  <a:pt x="126364" y="87629"/>
                  <a:pt x="122301" y="86867"/>
                  <a:pt x="118236" y="85978"/>
                </a:cubicBezTo>
                <a:cubicBezTo>
                  <a:pt x="114172" y="85089"/>
                  <a:pt x="110235" y="84327"/>
                  <a:pt x="106552" y="83438"/>
                </a:cubicBezTo>
                <a:cubicBezTo>
                  <a:pt x="102488" y="82550"/>
                  <a:pt x="98424" y="81533"/>
                  <a:pt x="94360" y="80390"/>
                </a:cubicBezTo>
                <a:cubicBezTo>
                  <a:pt x="90423" y="79247"/>
                  <a:pt x="86486" y="77723"/>
                  <a:pt x="82803" y="76072"/>
                </a:cubicBezTo>
                <a:cubicBezTo>
                  <a:pt x="77342" y="78231"/>
                  <a:pt x="71628" y="80263"/>
                  <a:pt x="65531" y="81914"/>
                </a:cubicBezTo>
                <a:cubicBezTo>
                  <a:pt x="59308" y="83692"/>
                  <a:pt x="53720" y="85216"/>
                  <a:pt x="48640" y="86486"/>
                </a:cubicBezTo>
                <a:cubicBezTo>
                  <a:pt x="43179" y="87883"/>
                  <a:pt x="38226" y="89026"/>
                  <a:pt x="33654" y="89915"/>
                </a:cubicBezTo>
                <a:cubicBezTo>
                  <a:pt x="29082" y="90804"/>
                  <a:pt x="25400" y="91566"/>
                  <a:pt x="22732" y="91947"/>
                </a:cubicBezTo>
                <a:cubicBezTo>
                  <a:pt x="22351" y="92074"/>
                  <a:pt x="21335" y="92328"/>
                  <a:pt x="19938" y="92455"/>
                </a:cubicBezTo>
                <a:cubicBezTo>
                  <a:pt x="18414" y="92582"/>
                  <a:pt x="17143" y="92582"/>
                  <a:pt x="16128" y="92455"/>
                </a:cubicBezTo>
                <a:cubicBezTo>
                  <a:pt x="13715" y="92455"/>
                  <a:pt x="11810" y="91693"/>
                  <a:pt x="10413" y="90169"/>
                </a:cubicBezTo>
                <a:cubicBezTo>
                  <a:pt x="9016" y="88645"/>
                  <a:pt x="8128" y="87502"/>
                  <a:pt x="7746" y="86867"/>
                </a:cubicBezTo>
                <a:cubicBezTo>
                  <a:pt x="7619" y="86867"/>
                  <a:pt x="7365" y="86486"/>
                  <a:pt x="6984" y="85851"/>
                </a:cubicBezTo>
                <a:cubicBezTo>
                  <a:pt x="6603" y="85343"/>
                  <a:pt x="6222" y="84581"/>
                  <a:pt x="5841" y="83692"/>
                </a:cubicBezTo>
                <a:cubicBezTo>
                  <a:pt x="5460" y="83057"/>
                  <a:pt x="4825" y="82041"/>
                  <a:pt x="3936" y="80390"/>
                </a:cubicBezTo>
                <a:cubicBezTo>
                  <a:pt x="3047" y="78866"/>
                  <a:pt x="1778" y="75819"/>
                  <a:pt x="0" y="71500"/>
                </a:cubicBezTo>
                <a:cubicBezTo>
                  <a:pt x="5206" y="70230"/>
                  <a:pt x="11175" y="68960"/>
                  <a:pt x="18288" y="67690"/>
                </a:cubicBezTo>
                <a:cubicBezTo>
                  <a:pt x="25400" y="66420"/>
                  <a:pt x="33146" y="64896"/>
                  <a:pt x="41528" y="62991"/>
                </a:cubicBezTo>
                <a:cubicBezTo>
                  <a:pt x="49529" y="61213"/>
                  <a:pt x="57784" y="59181"/>
                  <a:pt x="66293" y="56641"/>
                </a:cubicBezTo>
                <a:cubicBezTo>
                  <a:pt x="74802" y="54101"/>
                  <a:pt x="82168" y="52450"/>
                  <a:pt x="88645" y="51561"/>
                </a:cubicBezTo>
                <a:lnTo>
                  <a:pt x="14604" y="51561"/>
                </a:lnTo>
                <a:lnTo>
                  <a:pt x="14604" y="25907"/>
                </a:lnTo>
                <a:lnTo>
                  <a:pt x="61467" y="25907"/>
                </a:lnTo>
                <a:cubicBezTo>
                  <a:pt x="63626" y="23367"/>
                  <a:pt x="65913" y="20065"/>
                  <a:pt x="68706" y="15747"/>
                </a:cubicBezTo>
                <a:cubicBezTo>
                  <a:pt x="71373" y="11556"/>
                  <a:pt x="74293" y="6222"/>
                  <a:pt x="77342" y="0"/>
                </a:cubicBezTo>
              </a:path>
            </a:pathLst>
          </a:custGeom>
          <a:solidFill>
            <a:srgbClr val="FCD5B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7794244" y="1774951"/>
            <a:ext cx="155067" cy="75311"/>
          </a:xfrm>
          <a:custGeom>
            <a:avLst/>
            <a:gdLst>
              <a:gd name="connsiteX0" fmla="*/ 6350 w 155067"/>
              <a:gd name="connsiteY0" fmla="*/ 6350 h 75311"/>
              <a:gd name="connsiteX1" fmla="*/ 38989 w 155067"/>
              <a:gd name="connsiteY1" fmla="*/ 6350 h 75311"/>
              <a:gd name="connsiteX2" fmla="*/ 38989 w 155067"/>
              <a:gd name="connsiteY2" fmla="*/ 42418 h 75311"/>
              <a:gd name="connsiteX3" fmla="*/ 148717 w 155067"/>
              <a:gd name="connsiteY3" fmla="*/ 42418 h 75311"/>
              <a:gd name="connsiteX4" fmla="*/ 148717 w 155067"/>
              <a:gd name="connsiteY4" fmla="*/ 52705 h 75311"/>
              <a:gd name="connsiteX5" fmla="*/ 146684 w 155067"/>
              <a:gd name="connsiteY5" fmla="*/ 60706 h 75311"/>
              <a:gd name="connsiteX6" fmla="*/ 141604 w 155067"/>
              <a:gd name="connsiteY6" fmla="*/ 66548 h 75311"/>
              <a:gd name="connsiteX7" fmla="*/ 133095 w 155067"/>
              <a:gd name="connsiteY7" fmla="*/ 68961 h 75311"/>
              <a:gd name="connsiteX8" fmla="*/ 6350 w 155067"/>
              <a:gd name="connsiteY8" fmla="*/ 68961 h 75311"/>
              <a:gd name="connsiteX9" fmla="*/ 6350 w 155067"/>
              <a:gd name="connsiteY9" fmla="*/ 6350 h 7531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155067" h="75311">
                <a:moveTo>
                  <a:pt x="6350" y="6350"/>
                </a:moveTo>
                <a:lnTo>
                  <a:pt x="38989" y="6350"/>
                </a:lnTo>
                <a:lnTo>
                  <a:pt x="38989" y="42418"/>
                </a:lnTo>
                <a:lnTo>
                  <a:pt x="148717" y="42418"/>
                </a:lnTo>
                <a:cubicBezTo>
                  <a:pt x="148970" y="46355"/>
                  <a:pt x="148970" y="49784"/>
                  <a:pt x="148717" y="52705"/>
                </a:cubicBezTo>
                <a:cubicBezTo>
                  <a:pt x="148463" y="55499"/>
                  <a:pt x="147827" y="58166"/>
                  <a:pt x="146684" y="60706"/>
                </a:cubicBezTo>
                <a:cubicBezTo>
                  <a:pt x="145541" y="62992"/>
                  <a:pt x="143890" y="65024"/>
                  <a:pt x="141604" y="66548"/>
                </a:cubicBezTo>
                <a:cubicBezTo>
                  <a:pt x="139445" y="68199"/>
                  <a:pt x="136525" y="68961"/>
                  <a:pt x="133095" y="68961"/>
                </a:cubicBezTo>
                <a:lnTo>
                  <a:pt x="6350" y="68961"/>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7407148" y="1773809"/>
            <a:ext cx="155067" cy="76453"/>
          </a:xfrm>
          <a:custGeom>
            <a:avLst/>
            <a:gdLst>
              <a:gd name="connsiteX0" fmla="*/ 6350 w 155067"/>
              <a:gd name="connsiteY0" fmla="*/ 6350 h 76453"/>
              <a:gd name="connsiteX1" fmla="*/ 38989 w 155067"/>
              <a:gd name="connsiteY1" fmla="*/ 6350 h 76453"/>
              <a:gd name="connsiteX2" fmla="*/ 38989 w 155067"/>
              <a:gd name="connsiteY2" fmla="*/ 43560 h 76453"/>
              <a:gd name="connsiteX3" fmla="*/ 148717 w 155067"/>
              <a:gd name="connsiteY3" fmla="*/ 43560 h 76453"/>
              <a:gd name="connsiteX4" fmla="*/ 148717 w 155067"/>
              <a:gd name="connsiteY4" fmla="*/ 53847 h 76453"/>
              <a:gd name="connsiteX5" fmla="*/ 146685 w 155067"/>
              <a:gd name="connsiteY5" fmla="*/ 61848 h 76453"/>
              <a:gd name="connsiteX6" fmla="*/ 141605 w 155067"/>
              <a:gd name="connsiteY6" fmla="*/ 67690 h 76453"/>
              <a:gd name="connsiteX7" fmla="*/ 133096 w 155067"/>
              <a:gd name="connsiteY7" fmla="*/ 70103 h 76453"/>
              <a:gd name="connsiteX8" fmla="*/ 6350 w 155067"/>
              <a:gd name="connsiteY8" fmla="*/ 70103 h 76453"/>
              <a:gd name="connsiteX9" fmla="*/ 6350 w 155067"/>
              <a:gd name="connsiteY9" fmla="*/ 6350 h 7645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155067" h="76453">
                <a:moveTo>
                  <a:pt x="6350" y="6350"/>
                </a:moveTo>
                <a:lnTo>
                  <a:pt x="38989" y="6350"/>
                </a:lnTo>
                <a:lnTo>
                  <a:pt x="38989" y="43560"/>
                </a:lnTo>
                <a:lnTo>
                  <a:pt x="148717" y="43560"/>
                </a:lnTo>
                <a:cubicBezTo>
                  <a:pt x="148971" y="47497"/>
                  <a:pt x="148971" y="50927"/>
                  <a:pt x="148717" y="53847"/>
                </a:cubicBezTo>
                <a:cubicBezTo>
                  <a:pt x="148463" y="56641"/>
                  <a:pt x="147828" y="59308"/>
                  <a:pt x="146685" y="61848"/>
                </a:cubicBezTo>
                <a:cubicBezTo>
                  <a:pt x="145542" y="64134"/>
                  <a:pt x="143891" y="66166"/>
                  <a:pt x="141605" y="67690"/>
                </a:cubicBezTo>
                <a:cubicBezTo>
                  <a:pt x="139446" y="69341"/>
                  <a:pt x="136525" y="70103"/>
                  <a:pt x="133096" y="70103"/>
                </a:cubicBezTo>
                <a:lnTo>
                  <a:pt x="6350" y="70103"/>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3"/>
          <p:cNvSpPr/>
          <p:nvPr/>
        </p:nvSpPr>
        <p:spPr>
          <a:xfrm>
            <a:off x="7580503" y="1760601"/>
            <a:ext cx="192023" cy="94107"/>
          </a:xfrm>
          <a:custGeom>
            <a:avLst/>
            <a:gdLst>
              <a:gd name="connsiteX0" fmla="*/ 6350 w 192023"/>
              <a:gd name="connsiteY0" fmla="*/ 6350 h 94107"/>
              <a:gd name="connsiteX1" fmla="*/ 185673 w 192023"/>
              <a:gd name="connsiteY1" fmla="*/ 6350 h 94107"/>
              <a:gd name="connsiteX2" fmla="*/ 185673 w 192023"/>
              <a:gd name="connsiteY2" fmla="*/ 16636 h 94107"/>
              <a:gd name="connsiteX3" fmla="*/ 183514 w 192023"/>
              <a:gd name="connsiteY3" fmla="*/ 24638 h 94107"/>
              <a:gd name="connsiteX4" fmla="*/ 178561 w 192023"/>
              <a:gd name="connsiteY4" fmla="*/ 30479 h 94107"/>
              <a:gd name="connsiteX5" fmla="*/ 170180 w 192023"/>
              <a:gd name="connsiteY5" fmla="*/ 32892 h 94107"/>
              <a:gd name="connsiteX6" fmla="*/ 112268 w 192023"/>
              <a:gd name="connsiteY6" fmla="*/ 32892 h 94107"/>
              <a:gd name="connsiteX7" fmla="*/ 112268 w 192023"/>
              <a:gd name="connsiteY7" fmla="*/ 87757 h 94107"/>
              <a:gd name="connsiteX8" fmla="*/ 79755 w 192023"/>
              <a:gd name="connsiteY8" fmla="*/ 87757 h 94107"/>
              <a:gd name="connsiteX9" fmla="*/ 79755 w 192023"/>
              <a:gd name="connsiteY9" fmla="*/ 32892 h 94107"/>
              <a:gd name="connsiteX10" fmla="*/ 6350 w 192023"/>
              <a:gd name="connsiteY10" fmla="*/ 32892 h 94107"/>
              <a:gd name="connsiteX11" fmla="*/ 6350 w 192023"/>
              <a:gd name="connsiteY11" fmla="*/ 6350 h 9410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Lst>
            <a:rect l="l" t="t" r="r" b="b"/>
            <a:pathLst>
              <a:path w="192023" h="94107">
                <a:moveTo>
                  <a:pt x="6350" y="6350"/>
                </a:moveTo>
                <a:lnTo>
                  <a:pt x="185673" y="6350"/>
                </a:lnTo>
                <a:cubicBezTo>
                  <a:pt x="185928" y="10286"/>
                  <a:pt x="185928" y="13715"/>
                  <a:pt x="185673" y="16636"/>
                </a:cubicBezTo>
                <a:cubicBezTo>
                  <a:pt x="185420" y="19558"/>
                  <a:pt x="184784" y="22225"/>
                  <a:pt x="183514" y="24638"/>
                </a:cubicBezTo>
                <a:cubicBezTo>
                  <a:pt x="182498" y="26923"/>
                  <a:pt x="180847" y="28828"/>
                  <a:pt x="178561" y="30479"/>
                </a:cubicBezTo>
                <a:cubicBezTo>
                  <a:pt x="176276" y="32130"/>
                  <a:pt x="173481" y="32892"/>
                  <a:pt x="170180" y="32892"/>
                </a:cubicBezTo>
                <a:lnTo>
                  <a:pt x="112268" y="32892"/>
                </a:lnTo>
                <a:lnTo>
                  <a:pt x="112268" y="87757"/>
                </a:lnTo>
                <a:lnTo>
                  <a:pt x="79755" y="87757"/>
                </a:lnTo>
                <a:lnTo>
                  <a:pt x="79755" y="32892"/>
                </a:ln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3"/>
          <p:cNvSpPr/>
          <p:nvPr/>
        </p:nvSpPr>
        <p:spPr>
          <a:xfrm>
            <a:off x="7386954" y="1735963"/>
            <a:ext cx="192024" cy="39242"/>
          </a:xfrm>
          <a:custGeom>
            <a:avLst/>
            <a:gdLst>
              <a:gd name="connsiteX0" fmla="*/ 6350 w 192024"/>
              <a:gd name="connsiteY0" fmla="*/ 6350 h 39242"/>
              <a:gd name="connsiteX1" fmla="*/ 185674 w 192024"/>
              <a:gd name="connsiteY1" fmla="*/ 6350 h 39242"/>
              <a:gd name="connsiteX2" fmla="*/ 185674 w 192024"/>
              <a:gd name="connsiteY2" fmla="*/ 16636 h 39242"/>
              <a:gd name="connsiteX3" fmla="*/ 183515 w 192024"/>
              <a:gd name="connsiteY3" fmla="*/ 24511 h 39242"/>
              <a:gd name="connsiteX4" fmla="*/ 178562 w 192024"/>
              <a:gd name="connsiteY4" fmla="*/ 30479 h 39242"/>
              <a:gd name="connsiteX5" fmla="*/ 170180 w 192024"/>
              <a:gd name="connsiteY5" fmla="*/ 32892 h 39242"/>
              <a:gd name="connsiteX6" fmla="*/ 6350 w 192024"/>
              <a:gd name="connsiteY6" fmla="*/ 32892 h 39242"/>
              <a:gd name="connsiteX7" fmla="*/ 6350 w 192024"/>
              <a:gd name="connsiteY7" fmla="*/ 6350 h 3924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92024" h="39242">
                <a:moveTo>
                  <a:pt x="6350" y="6350"/>
                </a:moveTo>
                <a:lnTo>
                  <a:pt x="185674" y="6350"/>
                </a:lnTo>
                <a:cubicBezTo>
                  <a:pt x="185928" y="10286"/>
                  <a:pt x="185928" y="13715"/>
                  <a:pt x="185674" y="16636"/>
                </a:cubicBezTo>
                <a:cubicBezTo>
                  <a:pt x="185420" y="19430"/>
                  <a:pt x="184785" y="22097"/>
                  <a:pt x="183515" y="24511"/>
                </a:cubicBezTo>
                <a:cubicBezTo>
                  <a:pt x="182499" y="26923"/>
                  <a:pt x="180848" y="28828"/>
                  <a:pt x="178562" y="30479"/>
                </a:cubicBezTo>
                <a:cubicBezTo>
                  <a:pt x="176276" y="32003"/>
                  <a:pt x="173482" y="32892"/>
                  <a:pt x="170180" y="32892"/>
                </a:cubicBez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3"/>
          <p:cNvSpPr/>
          <p:nvPr/>
        </p:nvSpPr>
        <p:spPr>
          <a:xfrm>
            <a:off x="7193407" y="1733677"/>
            <a:ext cx="192023" cy="121030"/>
          </a:xfrm>
          <a:custGeom>
            <a:avLst/>
            <a:gdLst>
              <a:gd name="connsiteX0" fmla="*/ 6350 w 192023"/>
              <a:gd name="connsiteY0" fmla="*/ 6350 h 121030"/>
              <a:gd name="connsiteX1" fmla="*/ 185673 w 192023"/>
              <a:gd name="connsiteY1" fmla="*/ 6350 h 121030"/>
              <a:gd name="connsiteX2" fmla="*/ 185673 w 192023"/>
              <a:gd name="connsiteY2" fmla="*/ 16636 h 121030"/>
              <a:gd name="connsiteX3" fmla="*/ 183514 w 192023"/>
              <a:gd name="connsiteY3" fmla="*/ 24638 h 121030"/>
              <a:gd name="connsiteX4" fmla="*/ 178561 w 192023"/>
              <a:gd name="connsiteY4" fmla="*/ 30479 h 121030"/>
              <a:gd name="connsiteX5" fmla="*/ 170179 w 192023"/>
              <a:gd name="connsiteY5" fmla="*/ 32892 h 121030"/>
              <a:gd name="connsiteX6" fmla="*/ 112267 w 192023"/>
              <a:gd name="connsiteY6" fmla="*/ 32892 h 121030"/>
              <a:gd name="connsiteX7" fmla="*/ 112267 w 192023"/>
              <a:gd name="connsiteY7" fmla="*/ 37464 h 121030"/>
              <a:gd name="connsiteX8" fmla="*/ 165734 w 192023"/>
              <a:gd name="connsiteY8" fmla="*/ 37464 h 121030"/>
              <a:gd name="connsiteX9" fmla="*/ 165734 w 192023"/>
              <a:gd name="connsiteY9" fmla="*/ 87375 h 121030"/>
              <a:gd name="connsiteX10" fmla="*/ 58292 w 192023"/>
              <a:gd name="connsiteY10" fmla="*/ 87375 h 121030"/>
              <a:gd name="connsiteX11" fmla="*/ 58292 w 192023"/>
              <a:gd name="connsiteY11" fmla="*/ 89789 h 121030"/>
              <a:gd name="connsiteX12" fmla="*/ 168782 w 192023"/>
              <a:gd name="connsiteY12" fmla="*/ 89789 h 121030"/>
              <a:gd name="connsiteX13" fmla="*/ 166877 w 192023"/>
              <a:gd name="connsiteY13" fmla="*/ 107314 h 121030"/>
              <a:gd name="connsiteX14" fmla="*/ 153289 w 192023"/>
              <a:gd name="connsiteY14" fmla="*/ 114680 h 121030"/>
              <a:gd name="connsiteX15" fmla="*/ 25400 w 192023"/>
              <a:gd name="connsiteY15" fmla="*/ 114680 h 121030"/>
              <a:gd name="connsiteX16" fmla="*/ 25400 w 192023"/>
              <a:gd name="connsiteY16" fmla="*/ 64389 h 121030"/>
              <a:gd name="connsiteX17" fmla="*/ 133350 w 192023"/>
              <a:gd name="connsiteY17" fmla="*/ 64389 h 121030"/>
              <a:gd name="connsiteX18" fmla="*/ 133350 w 192023"/>
              <a:gd name="connsiteY18" fmla="*/ 62483 h 121030"/>
              <a:gd name="connsiteX19" fmla="*/ 25400 w 192023"/>
              <a:gd name="connsiteY19" fmla="*/ 62483 h 121030"/>
              <a:gd name="connsiteX20" fmla="*/ 25400 w 192023"/>
              <a:gd name="connsiteY20" fmla="*/ 37464 h 121030"/>
              <a:gd name="connsiteX21" fmla="*/ 79755 w 192023"/>
              <a:gd name="connsiteY21" fmla="*/ 37464 h 121030"/>
              <a:gd name="connsiteX22" fmla="*/ 79755 w 192023"/>
              <a:gd name="connsiteY22" fmla="*/ 32892 h 121030"/>
              <a:gd name="connsiteX23" fmla="*/ 6350 w 192023"/>
              <a:gd name="connsiteY23" fmla="*/ 32892 h 121030"/>
              <a:gd name="connsiteX24" fmla="*/ 6350 w 192023"/>
              <a:gd name="connsiteY24" fmla="*/ 6350 h 1210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Lst>
            <a:rect l="l" t="t" r="r" b="b"/>
            <a:pathLst>
              <a:path w="192023" h="121030">
                <a:moveTo>
                  <a:pt x="6350" y="6350"/>
                </a:moveTo>
                <a:lnTo>
                  <a:pt x="185673" y="6350"/>
                </a:lnTo>
                <a:cubicBezTo>
                  <a:pt x="185927" y="10286"/>
                  <a:pt x="185927" y="13715"/>
                  <a:pt x="185673" y="16636"/>
                </a:cubicBezTo>
                <a:cubicBezTo>
                  <a:pt x="185419" y="19558"/>
                  <a:pt x="184784" y="22224"/>
                  <a:pt x="183514" y="24638"/>
                </a:cubicBezTo>
                <a:cubicBezTo>
                  <a:pt x="182498" y="26923"/>
                  <a:pt x="180847" y="28828"/>
                  <a:pt x="178561" y="30479"/>
                </a:cubicBezTo>
                <a:cubicBezTo>
                  <a:pt x="176276" y="32130"/>
                  <a:pt x="173481" y="32892"/>
                  <a:pt x="170179" y="32892"/>
                </a:cubicBezTo>
                <a:lnTo>
                  <a:pt x="112267" y="32892"/>
                </a:lnTo>
                <a:lnTo>
                  <a:pt x="112267" y="37464"/>
                </a:lnTo>
                <a:lnTo>
                  <a:pt x="165734" y="37464"/>
                </a:lnTo>
                <a:lnTo>
                  <a:pt x="165734" y="87375"/>
                </a:lnTo>
                <a:lnTo>
                  <a:pt x="58292" y="87375"/>
                </a:lnTo>
                <a:lnTo>
                  <a:pt x="58292" y="89789"/>
                </a:lnTo>
                <a:lnTo>
                  <a:pt x="168782" y="89789"/>
                </a:lnTo>
                <a:cubicBezTo>
                  <a:pt x="169671" y="96392"/>
                  <a:pt x="169036" y="102234"/>
                  <a:pt x="166877" y="107314"/>
                </a:cubicBezTo>
                <a:cubicBezTo>
                  <a:pt x="164591" y="112267"/>
                  <a:pt x="160146" y="114680"/>
                  <a:pt x="153289" y="114680"/>
                </a:cubicBezTo>
                <a:lnTo>
                  <a:pt x="25400" y="114680"/>
                </a:lnTo>
                <a:lnTo>
                  <a:pt x="25400" y="64389"/>
                </a:lnTo>
                <a:lnTo>
                  <a:pt x="133350" y="64389"/>
                </a:lnTo>
                <a:lnTo>
                  <a:pt x="133350" y="62483"/>
                </a:lnTo>
                <a:lnTo>
                  <a:pt x="25400" y="62483"/>
                </a:lnTo>
                <a:lnTo>
                  <a:pt x="25400" y="37464"/>
                </a:lnTo>
                <a:lnTo>
                  <a:pt x="79755" y="37464"/>
                </a:lnTo>
                <a:lnTo>
                  <a:pt x="79755" y="32892"/>
                </a:ln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
          <p:cNvSpPr/>
          <p:nvPr/>
        </p:nvSpPr>
        <p:spPr>
          <a:xfrm>
            <a:off x="7633335" y="1710690"/>
            <a:ext cx="86614" cy="24510"/>
          </a:xfrm>
          <a:custGeom>
            <a:avLst/>
            <a:gdLst>
              <a:gd name="connsiteX0" fmla="*/ 6350 w 86614"/>
              <a:gd name="connsiteY0" fmla="*/ 6350 h 24510"/>
              <a:gd name="connsiteX1" fmla="*/ 6350 w 86614"/>
              <a:gd name="connsiteY1" fmla="*/ 18160 h 24510"/>
              <a:gd name="connsiteX2" fmla="*/ 80264 w 86614"/>
              <a:gd name="connsiteY2" fmla="*/ 18160 h 24510"/>
              <a:gd name="connsiteX3" fmla="*/ 80264 w 86614"/>
              <a:gd name="connsiteY3" fmla="*/ 6350 h 24510"/>
              <a:gd name="connsiteX4" fmla="*/ 6350 w 86614"/>
              <a:gd name="connsiteY4" fmla="*/ 6350 h 245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86614" h="24510">
                <a:moveTo>
                  <a:pt x="6350" y="6350"/>
                </a:moveTo>
                <a:lnTo>
                  <a:pt x="6350" y="18160"/>
                </a:lnTo>
                <a:lnTo>
                  <a:pt x="80264" y="18160"/>
                </a:lnTo>
                <a:lnTo>
                  <a:pt x="80264" y="6350"/>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3"/>
          <p:cNvSpPr/>
          <p:nvPr/>
        </p:nvSpPr>
        <p:spPr>
          <a:xfrm>
            <a:off x="7776337" y="1702943"/>
            <a:ext cx="135890" cy="74422"/>
          </a:xfrm>
          <a:custGeom>
            <a:avLst/>
            <a:gdLst>
              <a:gd name="connsiteX0" fmla="*/ 45466 w 135890"/>
              <a:gd name="connsiteY0" fmla="*/ 6350 h 74422"/>
              <a:gd name="connsiteX1" fmla="*/ 51054 w 135890"/>
              <a:gd name="connsiteY1" fmla="*/ 6477 h 74422"/>
              <a:gd name="connsiteX2" fmla="*/ 59944 w 135890"/>
              <a:gd name="connsiteY2" fmla="*/ 8127 h 74422"/>
              <a:gd name="connsiteX3" fmla="*/ 68580 w 135890"/>
              <a:gd name="connsiteY3" fmla="*/ 13970 h 74422"/>
              <a:gd name="connsiteX4" fmla="*/ 71882 w 135890"/>
              <a:gd name="connsiteY4" fmla="*/ 23241 h 74422"/>
              <a:gd name="connsiteX5" fmla="*/ 71882 w 135890"/>
              <a:gd name="connsiteY5" fmla="*/ 41528 h 74422"/>
              <a:gd name="connsiteX6" fmla="*/ 129540 w 135890"/>
              <a:gd name="connsiteY6" fmla="*/ 41528 h 74422"/>
              <a:gd name="connsiteX7" fmla="*/ 129540 w 135890"/>
              <a:gd name="connsiteY7" fmla="*/ 51816 h 74422"/>
              <a:gd name="connsiteX8" fmla="*/ 127380 w 135890"/>
              <a:gd name="connsiteY8" fmla="*/ 59816 h 74422"/>
              <a:gd name="connsiteX9" fmla="*/ 122428 w 135890"/>
              <a:gd name="connsiteY9" fmla="*/ 65658 h 74422"/>
              <a:gd name="connsiteX10" fmla="*/ 114046 w 135890"/>
              <a:gd name="connsiteY10" fmla="*/ 68072 h 74422"/>
              <a:gd name="connsiteX11" fmla="*/ 6350 w 135890"/>
              <a:gd name="connsiteY11" fmla="*/ 68072 h 74422"/>
              <a:gd name="connsiteX12" fmla="*/ 6350 w 135890"/>
              <a:gd name="connsiteY12" fmla="*/ 41528 h 74422"/>
              <a:gd name="connsiteX13" fmla="*/ 39243 w 135890"/>
              <a:gd name="connsiteY13" fmla="*/ 41528 h 74422"/>
              <a:gd name="connsiteX14" fmla="*/ 39243 w 135890"/>
              <a:gd name="connsiteY14" fmla="*/ 6858 h 74422"/>
              <a:gd name="connsiteX15" fmla="*/ 45466 w 135890"/>
              <a:gd name="connsiteY15" fmla="*/ 6350 h 7442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35890" h="74422">
                <a:moveTo>
                  <a:pt x="45466" y="6350"/>
                </a:moveTo>
                <a:cubicBezTo>
                  <a:pt x="47370" y="6350"/>
                  <a:pt x="49276" y="6350"/>
                  <a:pt x="51054" y="6477"/>
                </a:cubicBezTo>
                <a:cubicBezTo>
                  <a:pt x="54609" y="6731"/>
                  <a:pt x="57530" y="7239"/>
                  <a:pt x="59944" y="8127"/>
                </a:cubicBezTo>
                <a:cubicBezTo>
                  <a:pt x="63627" y="9652"/>
                  <a:pt x="66420" y="11557"/>
                  <a:pt x="68580" y="13970"/>
                </a:cubicBezTo>
                <a:cubicBezTo>
                  <a:pt x="70866" y="16383"/>
                  <a:pt x="71882" y="19431"/>
                  <a:pt x="71882" y="23241"/>
                </a:cubicBezTo>
                <a:lnTo>
                  <a:pt x="71882" y="41528"/>
                </a:lnTo>
                <a:lnTo>
                  <a:pt x="129540" y="41528"/>
                </a:lnTo>
                <a:cubicBezTo>
                  <a:pt x="129794" y="45466"/>
                  <a:pt x="129794" y="48895"/>
                  <a:pt x="129540" y="51816"/>
                </a:cubicBezTo>
                <a:cubicBezTo>
                  <a:pt x="129286" y="54736"/>
                  <a:pt x="128651" y="57404"/>
                  <a:pt x="127380" y="59816"/>
                </a:cubicBezTo>
                <a:cubicBezTo>
                  <a:pt x="126365" y="62103"/>
                  <a:pt x="124714" y="64135"/>
                  <a:pt x="122428" y="65658"/>
                </a:cubicBezTo>
                <a:cubicBezTo>
                  <a:pt x="120142" y="67309"/>
                  <a:pt x="117347" y="68072"/>
                  <a:pt x="114046" y="68072"/>
                </a:cubicBezTo>
                <a:lnTo>
                  <a:pt x="6350" y="68072"/>
                </a:lnTo>
                <a:lnTo>
                  <a:pt x="6350" y="41528"/>
                </a:lnTo>
                <a:lnTo>
                  <a:pt x="39243" y="41528"/>
                </a:lnTo>
                <a:lnTo>
                  <a:pt x="39243" y="6858"/>
                </a:lnTo>
                <a:cubicBezTo>
                  <a:pt x="41402" y="6604"/>
                  <a:pt x="43560" y="6477"/>
                  <a:pt x="45466"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Freeform 3"/>
          <p:cNvSpPr/>
          <p:nvPr/>
        </p:nvSpPr>
        <p:spPr>
          <a:xfrm>
            <a:off x="7976235" y="1669541"/>
            <a:ext cx="120396" cy="141478"/>
          </a:xfrm>
          <a:custGeom>
            <a:avLst/>
            <a:gdLst>
              <a:gd name="connsiteX0" fmla="*/ 6350 w 120396"/>
              <a:gd name="connsiteY0" fmla="*/ 6350 h 141478"/>
              <a:gd name="connsiteX1" fmla="*/ 106172 w 120396"/>
              <a:gd name="connsiteY1" fmla="*/ 6350 h 141478"/>
              <a:gd name="connsiteX2" fmla="*/ 106172 w 120396"/>
              <a:gd name="connsiteY2" fmla="*/ 82423 h 141478"/>
              <a:gd name="connsiteX3" fmla="*/ 38861 w 120396"/>
              <a:gd name="connsiteY3" fmla="*/ 82423 h 141478"/>
              <a:gd name="connsiteX4" fmla="*/ 38861 w 120396"/>
              <a:gd name="connsiteY4" fmla="*/ 108585 h 141478"/>
              <a:gd name="connsiteX5" fmla="*/ 113665 w 120396"/>
              <a:gd name="connsiteY5" fmla="*/ 108585 h 141478"/>
              <a:gd name="connsiteX6" fmla="*/ 114046 w 120396"/>
              <a:gd name="connsiteY6" fmla="*/ 117348 h 141478"/>
              <a:gd name="connsiteX7" fmla="*/ 112014 w 120396"/>
              <a:gd name="connsiteY7" fmla="*/ 125603 h 141478"/>
              <a:gd name="connsiteX8" fmla="*/ 107061 w 120396"/>
              <a:gd name="connsiteY8" fmla="*/ 132334 h 141478"/>
              <a:gd name="connsiteX9" fmla="*/ 98298 w 120396"/>
              <a:gd name="connsiteY9" fmla="*/ 135128 h 141478"/>
              <a:gd name="connsiteX10" fmla="*/ 6350 w 120396"/>
              <a:gd name="connsiteY10" fmla="*/ 135128 h 141478"/>
              <a:gd name="connsiteX11" fmla="*/ 6350 w 120396"/>
              <a:gd name="connsiteY11" fmla="*/ 56134 h 141478"/>
              <a:gd name="connsiteX12" fmla="*/ 73532 w 120396"/>
              <a:gd name="connsiteY12" fmla="*/ 56134 h 141478"/>
              <a:gd name="connsiteX13" fmla="*/ 73532 w 120396"/>
              <a:gd name="connsiteY13" fmla="*/ 32893 h 141478"/>
              <a:gd name="connsiteX14" fmla="*/ 6350 w 120396"/>
              <a:gd name="connsiteY14" fmla="*/ 32893 h 141478"/>
              <a:gd name="connsiteX15" fmla="*/ 6350 w 120396"/>
              <a:gd name="connsiteY15" fmla="*/ 6350 h 1414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120396" h="141478">
                <a:moveTo>
                  <a:pt x="6350" y="6350"/>
                </a:moveTo>
                <a:lnTo>
                  <a:pt x="106172" y="6350"/>
                </a:lnTo>
                <a:lnTo>
                  <a:pt x="106172" y="82423"/>
                </a:lnTo>
                <a:lnTo>
                  <a:pt x="38861" y="82423"/>
                </a:lnTo>
                <a:lnTo>
                  <a:pt x="38861" y="108585"/>
                </a:lnTo>
                <a:lnTo>
                  <a:pt x="113665" y="108585"/>
                </a:lnTo>
                <a:cubicBezTo>
                  <a:pt x="114172" y="111633"/>
                  <a:pt x="114300" y="114554"/>
                  <a:pt x="114046" y="117348"/>
                </a:cubicBezTo>
                <a:cubicBezTo>
                  <a:pt x="113919" y="120142"/>
                  <a:pt x="113157" y="122936"/>
                  <a:pt x="112014" y="125603"/>
                </a:cubicBezTo>
                <a:cubicBezTo>
                  <a:pt x="110998" y="128270"/>
                  <a:pt x="109346" y="130555"/>
                  <a:pt x="107061" y="132334"/>
                </a:cubicBezTo>
                <a:cubicBezTo>
                  <a:pt x="104775" y="134239"/>
                  <a:pt x="101854" y="135128"/>
                  <a:pt x="98298" y="135128"/>
                </a:cubicBezTo>
                <a:lnTo>
                  <a:pt x="6350" y="135128"/>
                </a:lnTo>
                <a:lnTo>
                  <a:pt x="6350" y="56134"/>
                </a:lnTo>
                <a:lnTo>
                  <a:pt x="73532" y="56134"/>
                </a:lnTo>
                <a:lnTo>
                  <a:pt x="73532" y="32893"/>
                </a:lnTo>
                <a:lnTo>
                  <a:pt x="6350" y="32893"/>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
          <p:cNvSpPr/>
          <p:nvPr/>
        </p:nvSpPr>
        <p:spPr>
          <a:xfrm>
            <a:off x="7788656" y="1665097"/>
            <a:ext cx="110363" cy="80898"/>
          </a:xfrm>
          <a:custGeom>
            <a:avLst/>
            <a:gdLst>
              <a:gd name="connsiteX0" fmla="*/ 6350 w 110363"/>
              <a:gd name="connsiteY0" fmla="*/ 6350 h 80898"/>
              <a:gd name="connsiteX1" fmla="*/ 104013 w 110363"/>
              <a:gd name="connsiteY1" fmla="*/ 6350 h 80898"/>
              <a:gd name="connsiteX2" fmla="*/ 104013 w 110363"/>
              <a:gd name="connsiteY2" fmla="*/ 37464 h 80898"/>
              <a:gd name="connsiteX3" fmla="*/ 102742 w 110363"/>
              <a:gd name="connsiteY3" fmla="*/ 54863 h 80898"/>
              <a:gd name="connsiteX4" fmla="*/ 97155 w 110363"/>
              <a:gd name="connsiteY4" fmla="*/ 74548 h 80898"/>
              <a:gd name="connsiteX5" fmla="*/ 65278 w 110363"/>
              <a:gd name="connsiteY5" fmla="*/ 74548 h 80898"/>
              <a:gd name="connsiteX6" fmla="*/ 70611 w 110363"/>
              <a:gd name="connsiteY6" fmla="*/ 51053 h 80898"/>
              <a:gd name="connsiteX7" fmla="*/ 71373 w 110363"/>
              <a:gd name="connsiteY7" fmla="*/ 35305 h 80898"/>
              <a:gd name="connsiteX8" fmla="*/ 71373 w 110363"/>
              <a:gd name="connsiteY8" fmla="*/ 32892 h 80898"/>
              <a:gd name="connsiteX9" fmla="*/ 6350 w 110363"/>
              <a:gd name="connsiteY9" fmla="*/ 32892 h 80898"/>
              <a:gd name="connsiteX10" fmla="*/ 6350 w 110363"/>
              <a:gd name="connsiteY10" fmla="*/ 6350 h 8089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110363" h="80898">
                <a:moveTo>
                  <a:pt x="6350" y="6350"/>
                </a:moveTo>
                <a:lnTo>
                  <a:pt x="104013" y="6350"/>
                </a:lnTo>
                <a:lnTo>
                  <a:pt x="104013" y="37464"/>
                </a:lnTo>
                <a:cubicBezTo>
                  <a:pt x="104013" y="43307"/>
                  <a:pt x="103505" y="49021"/>
                  <a:pt x="102742" y="54863"/>
                </a:cubicBezTo>
                <a:cubicBezTo>
                  <a:pt x="101853" y="60705"/>
                  <a:pt x="100075" y="67309"/>
                  <a:pt x="97155" y="74548"/>
                </a:cubicBezTo>
                <a:lnTo>
                  <a:pt x="65278" y="74548"/>
                </a:lnTo>
                <a:cubicBezTo>
                  <a:pt x="68325" y="65023"/>
                  <a:pt x="70103" y="57150"/>
                  <a:pt x="70611" y="51053"/>
                </a:cubicBezTo>
                <a:cubicBezTo>
                  <a:pt x="71119" y="44958"/>
                  <a:pt x="71373" y="39623"/>
                  <a:pt x="71373" y="35305"/>
                </a:cubicBezTo>
                <a:lnTo>
                  <a:pt x="71373" y="32892"/>
                </a:lnTo>
                <a:lnTo>
                  <a:pt x="6350" y="32892"/>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3"/>
          <p:cNvSpPr/>
          <p:nvPr/>
        </p:nvSpPr>
        <p:spPr>
          <a:xfrm>
            <a:off x="7407148" y="1662810"/>
            <a:ext cx="149606" cy="79883"/>
          </a:xfrm>
          <a:custGeom>
            <a:avLst/>
            <a:gdLst>
              <a:gd name="connsiteX0" fmla="*/ 6350 w 149606"/>
              <a:gd name="connsiteY0" fmla="*/ 6350 h 79883"/>
              <a:gd name="connsiteX1" fmla="*/ 143256 w 149606"/>
              <a:gd name="connsiteY1" fmla="*/ 6350 h 79883"/>
              <a:gd name="connsiteX2" fmla="*/ 143256 w 149606"/>
              <a:gd name="connsiteY2" fmla="*/ 40894 h 79883"/>
              <a:gd name="connsiteX3" fmla="*/ 141478 w 149606"/>
              <a:gd name="connsiteY3" fmla="*/ 57023 h 79883"/>
              <a:gd name="connsiteX4" fmla="*/ 135636 w 149606"/>
              <a:gd name="connsiteY4" fmla="*/ 73533 h 79883"/>
              <a:gd name="connsiteX5" fmla="*/ 103886 w 149606"/>
              <a:gd name="connsiteY5" fmla="*/ 73533 h 79883"/>
              <a:gd name="connsiteX6" fmla="*/ 109346 w 149606"/>
              <a:gd name="connsiteY6" fmla="*/ 53721 h 79883"/>
              <a:gd name="connsiteX7" fmla="*/ 110617 w 149606"/>
              <a:gd name="connsiteY7" fmla="*/ 38735 h 79883"/>
              <a:gd name="connsiteX8" fmla="*/ 110617 w 149606"/>
              <a:gd name="connsiteY8" fmla="*/ 32893 h 79883"/>
              <a:gd name="connsiteX9" fmla="*/ 6350 w 149606"/>
              <a:gd name="connsiteY9" fmla="*/ 32893 h 79883"/>
              <a:gd name="connsiteX10" fmla="*/ 6350 w 149606"/>
              <a:gd name="connsiteY10" fmla="*/ 6350 h 798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149606" h="79883">
                <a:moveTo>
                  <a:pt x="6350" y="6350"/>
                </a:moveTo>
                <a:lnTo>
                  <a:pt x="143256" y="6350"/>
                </a:lnTo>
                <a:lnTo>
                  <a:pt x="143256" y="40894"/>
                </a:lnTo>
                <a:cubicBezTo>
                  <a:pt x="143256" y="46101"/>
                  <a:pt x="142621" y="51435"/>
                  <a:pt x="141478" y="57023"/>
                </a:cubicBezTo>
                <a:cubicBezTo>
                  <a:pt x="140335" y="62484"/>
                  <a:pt x="138429" y="68071"/>
                  <a:pt x="135636" y="73533"/>
                </a:cubicBezTo>
                <a:lnTo>
                  <a:pt x="103886" y="73533"/>
                </a:lnTo>
                <a:cubicBezTo>
                  <a:pt x="106679" y="64897"/>
                  <a:pt x="108458" y="58293"/>
                  <a:pt x="109346" y="53721"/>
                </a:cubicBezTo>
                <a:cubicBezTo>
                  <a:pt x="110236" y="49276"/>
                  <a:pt x="110617" y="44196"/>
                  <a:pt x="110617" y="38735"/>
                </a:cubicBezTo>
                <a:lnTo>
                  <a:pt x="110617" y="32893"/>
                </a:lnTo>
                <a:lnTo>
                  <a:pt x="6350" y="32893"/>
                </a:lnTo>
                <a:lnTo>
                  <a:pt x="6350" y="635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3"/>
          <p:cNvSpPr/>
          <p:nvPr/>
        </p:nvSpPr>
        <p:spPr>
          <a:xfrm>
            <a:off x="7600696" y="1660016"/>
            <a:ext cx="151891" cy="101727"/>
          </a:xfrm>
          <a:custGeom>
            <a:avLst/>
            <a:gdLst>
              <a:gd name="connsiteX0" fmla="*/ 124840 w 151891"/>
              <a:gd name="connsiteY0" fmla="*/ 6350 h 101727"/>
              <a:gd name="connsiteX1" fmla="*/ 134365 w 151891"/>
              <a:gd name="connsiteY1" fmla="*/ 8128 h 101727"/>
              <a:gd name="connsiteX2" fmla="*/ 141985 w 151891"/>
              <a:gd name="connsiteY2" fmla="*/ 13715 h 101727"/>
              <a:gd name="connsiteX3" fmla="*/ 145541 w 151891"/>
              <a:gd name="connsiteY3" fmla="*/ 23749 h 101727"/>
              <a:gd name="connsiteX4" fmla="*/ 145541 w 151891"/>
              <a:gd name="connsiteY4" fmla="*/ 95377 h 101727"/>
              <a:gd name="connsiteX5" fmla="*/ 6350 w 151891"/>
              <a:gd name="connsiteY5" fmla="*/ 95377 h 101727"/>
              <a:gd name="connsiteX6" fmla="*/ 6350 w 151891"/>
              <a:gd name="connsiteY6" fmla="*/ 9398 h 101727"/>
              <a:gd name="connsiteX7" fmla="*/ 18160 w 151891"/>
              <a:gd name="connsiteY7" fmla="*/ 8635 h 101727"/>
              <a:gd name="connsiteX8" fmla="*/ 27050 w 151891"/>
              <a:gd name="connsiteY8" fmla="*/ 10033 h 101727"/>
              <a:gd name="connsiteX9" fmla="*/ 35813 w 151891"/>
              <a:gd name="connsiteY9" fmla="*/ 15875 h 101727"/>
              <a:gd name="connsiteX10" fmla="*/ 38988 w 151891"/>
              <a:gd name="connsiteY10" fmla="*/ 25527 h 101727"/>
              <a:gd name="connsiteX11" fmla="*/ 38988 w 151891"/>
              <a:gd name="connsiteY11" fmla="*/ 30480 h 101727"/>
              <a:gd name="connsiteX12" fmla="*/ 112902 w 151891"/>
              <a:gd name="connsiteY12" fmla="*/ 30480 h 101727"/>
              <a:gd name="connsiteX13" fmla="*/ 112902 w 151891"/>
              <a:gd name="connsiteY13" fmla="*/ 7239 h 101727"/>
              <a:gd name="connsiteX14" fmla="*/ 124840 w 151891"/>
              <a:gd name="connsiteY14" fmla="*/ 6350 h 1017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151891" h="101727">
                <a:moveTo>
                  <a:pt x="124840" y="6350"/>
                </a:moveTo>
                <a:cubicBezTo>
                  <a:pt x="128269" y="6477"/>
                  <a:pt x="131444" y="7111"/>
                  <a:pt x="134365" y="8128"/>
                </a:cubicBezTo>
                <a:cubicBezTo>
                  <a:pt x="137540" y="9398"/>
                  <a:pt x="140080" y="11176"/>
                  <a:pt x="141985" y="13715"/>
                </a:cubicBezTo>
                <a:cubicBezTo>
                  <a:pt x="144017" y="16129"/>
                  <a:pt x="145160" y="19558"/>
                  <a:pt x="145541" y="23749"/>
                </a:cubicBezTo>
                <a:lnTo>
                  <a:pt x="145541" y="95377"/>
                </a:lnTo>
                <a:lnTo>
                  <a:pt x="6350" y="95377"/>
                </a:lnTo>
                <a:lnTo>
                  <a:pt x="6350" y="9398"/>
                </a:lnTo>
                <a:cubicBezTo>
                  <a:pt x="10667" y="8763"/>
                  <a:pt x="14604" y="8509"/>
                  <a:pt x="18160" y="8635"/>
                </a:cubicBezTo>
                <a:cubicBezTo>
                  <a:pt x="21716" y="8635"/>
                  <a:pt x="24638" y="9144"/>
                  <a:pt x="27050" y="10033"/>
                </a:cubicBezTo>
                <a:cubicBezTo>
                  <a:pt x="30733" y="11430"/>
                  <a:pt x="33654" y="13334"/>
                  <a:pt x="35813" y="15875"/>
                </a:cubicBezTo>
                <a:cubicBezTo>
                  <a:pt x="37972" y="18288"/>
                  <a:pt x="38988" y="21463"/>
                  <a:pt x="38988" y="25527"/>
                </a:cubicBezTo>
                <a:lnTo>
                  <a:pt x="38988" y="30480"/>
                </a:lnTo>
                <a:lnTo>
                  <a:pt x="112902" y="30480"/>
                </a:lnTo>
                <a:lnTo>
                  <a:pt x="112902" y="7239"/>
                </a:lnTo>
                <a:cubicBezTo>
                  <a:pt x="117347" y="6603"/>
                  <a:pt x="121284" y="6223"/>
                  <a:pt x="12484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3"/>
          <p:cNvSpPr/>
          <p:nvPr/>
        </p:nvSpPr>
        <p:spPr>
          <a:xfrm>
            <a:off x="8098409" y="1655952"/>
            <a:ext cx="45339" cy="196596"/>
          </a:xfrm>
          <a:custGeom>
            <a:avLst/>
            <a:gdLst>
              <a:gd name="connsiteX0" fmla="*/ 12445 w 45339"/>
              <a:gd name="connsiteY0" fmla="*/ 6350 h 196596"/>
              <a:gd name="connsiteX1" fmla="*/ 18034 w 45339"/>
              <a:gd name="connsiteY1" fmla="*/ 6350 h 196596"/>
              <a:gd name="connsiteX2" fmla="*/ 26924 w 45339"/>
              <a:gd name="connsiteY2" fmla="*/ 8001 h 196596"/>
              <a:gd name="connsiteX3" fmla="*/ 35687 w 45339"/>
              <a:gd name="connsiteY3" fmla="*/ 13843 h 196596"/>
              <a:gd name="connsiteX4" fmla="*/ 38989 w 45339"/>
              <a:gd name="connsiteY4" fmla="*/ 23114 h 196596"/>
              <a:gd name="connsiteX5" fmla="*/ 38989 w 45339"/>
              <a:gd name="connsiteY5" fmla="*/ 190246 h 196596"/>
              <a:gd name="connsiteX6" fmla="*/ 6350 w 45339"/>
              <a:gd name="connsiteY6" fmla="*/ 190246 h 196596"/>
              <a:gd name="connsiteX7" fmla="*/ 6350 w 45339"/>
              <a:gd name="connsiteY7" fmla="*/ 6731 h 196596"/>
              <a:gd name="connsiteX8" fmla="*/ 12445 w 45339"/>
              <a:gd name="connsiteY8" fmla="*/ 6350 h 19659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5339" h="196596">
                <a:moveTo>
                  <a:pt x="12445" y="6350"/>
                </a:moveTo>
                <a:cubicBezTo>
                  <a:pt x="14478" y="6223"/>
                  <a:pt x="16256" y="6223"/>
                  <a:pt x="18034" y="6350"/>
                </a:cubicBezTo>
                <a:cubicBezTo>
                  <a:pt x="21590" y="6604"/>
                  <a:pt x="24510" y="7239"/>
                  <a:pt x="26924" y="8001"/>
                </a:cubicBezTo>
                <a:cubicBezTo>
                  <a:pt x="30607" y="9525"/>
                  <a:pt x="33528" y="11429"/>
                  <a:pt x="35687" y="13843"/>
                </a:cubicBezTo>
                <a:cubicBezTo>
                  <a:pt x="37845" y="16256"/>
                  <a:pt x="38989" y="19431"/>
                  <a:pt x="38989" y="23114"/>
                </a:cubicBezTo>
                <a:lnTo>
                  <a:pt x="38989" y="190246"/>
                </a:lnTo>
                <a:lnTo>
                  <a:pt x="6350" y="190246"/>
                </a:lnTo>
                <a:lnTo>
                  <a:pt x="6350" y="6731"/>
                </a:lnTo>
                <a:cubicBezTo>
                  <a:pt x="8508" y="6477"/>
                  <a:pt x="10541" y="6350"/>
                  <a:pt x="12445"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Freeform 3"/>
          <p:cNvSpPr/>
          <p:nvPr/>
        </p:nvSpPr>
        <p:spPr>
          <a:xfrm>
            <a:off x="7901940" y="1653413"/>
            <a:ext cx="71373" cy="152019"/>
          </a:xfrm>
          <a:custGeom>
            <a:avLst/>
            <a:gdLst>
              <a:gd name="connsiteX0" fmla="*/ 18160 w 71373"/>
              <a:gd name="connsiteY0" fmla="*/ 6350 h 152019"/>
              <a:gd name="connsiteX1" fmla="*/ 26923 w 71373"/>
              <a:gd name="connsiteY1" fmla="*/ 7873 h 152019"/>
              <a:gd name="connsiteX2" fmla="*/ 35814 w 71373"/>
              <a:gd name="connsiteY2" fmla="*/ 13715 h 152019"/>
              <a:gd name="connsiteX3" fmla="*/ 38861 w 71373"/>
              <a:gd name="connsiteY3" fmla="*/ 23367 h 152019"/>
              <a:gd name="connsiteX4" fmla="*/ 38861 w 71373"/>
              <a:gd name="connsiteY4" fmla="*/ 54483 h 152019"/>
              <a:gd name="connsiteX5" fmla="*/ 64389 w 71373"/>
              <a:gd name="connsiteY5" fmla="*/ 54483 h 152019"/>
              <a:gd name="connsiteX6" fmla="*/ 65023 w 71373"/>
              <a:gd name="connsiteY6" fmla="*/ 68198 h 152019"/>
              <a:gd name="connsiteX7" fmla="*/ 61721 w 71373"/>
              <a:gd name="connsiteY7" fmla="*/ 76453 h 152019"/>
              <a:gd name="connsiteX8" fmla="*/ 55117 w 71373"/>
              <a:gd name="connsiteY8" fmla="*/ 80645 h 152019"/>
              <a:gd name="connsiteX9" fmla="*/ 50545 w 71373"/>
              <a:gd name="connsiteY9" fmla="*/ 81279 h 152019"/>
              <a:gd name="connsiteX10" fmla="*/ 38861 w 71373"/>
              <a:gd name="connsiteY10" fmla="*/ 81279 h 152019"/>
              <a:gd name="connsiteX11" fmla="*/ 38861 w 71373"/>
              <a:gd name="connsiteY11" fmla="*/ 145669 h 152019"/>
              <a:gd name="connsiteX12" fmla="*/ 6350 w 71373"/>
              <a:gd name="connsiteY12" fmla="*/ 145669 h 152019"/>
              <a:gd name="connsiteX13" fmla="*/ 6350 w 71373"/>
              <a:gd name="connsiteY13" fmla="*/ 7111 h 152019"/>
              <a:gd name="connsiteX14" fmla="*/ 18160 w 71373"/>
              <a:gd name="connsiteY14" fmla="*/ 6350 h 15201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71373" h="152019">
                <a:moveTo>
                  <a:pt x="18160" y="6350"/>
                </a:moveTo>
                <a:cubicBezTo>
                  <a:pt x="21717" y="6477"/>
                  <a:pt x="24637" y="6984"/>
                  <a:pt x="26923" y="7873"/>
                </a:cubicBezTo>
                <a:cubicBezTo>
                  <a:pt x="30733" y="9271"/>
                  <a:pt x="33654" y="11303"/>
                  <a:pt x="35814" y="13715"/>
                </a:cubicBezTo>
                <a:cubicBezTo>
                  <a:pt x="37845" y="16128"/>
                  <a:pt x="38861" y="19430"/>
                  <a:pt x="38861" y="23367"/>
                </a:cubicBezTo>
                <a:lnTo>
                  <a:pt x="38861" y="54483"/>
                </a:lnTo>
                <a:lnTo>
                  <a:pt x="64389" y="54483"/>
                </a:lnTo>
                <a:cubicBezTo>
                  <a:pt x="65277" y="60197"/>
                  <a:pt x="65531" y="64769"/>
                  <a:pt x="65023" y="68198"/>
                </a:cubicBezTo>
                <a:cubicBezTo>
                  <a:pt x="64643" y="71627"/>
                  <a:pt x="63500" y="74295"/>
                  <a:pt x="61721" y="76453"/>
                </a:cubicBezTo>
                <a:cubicBezTo>
                  <a:pt x="59690" y="78866"/>
                  <a:pt x="57531" y="80264"/>
                  <a:pt x="55117" y="80645"/>
                </a:cubicBezTo>
                <a:cubicBezTo>
                  <a:pt x="52831" y="81026"/>
                  <a:pt x="51307" y="81279"/>
                  <a:pt x="50545" y="81279"/>
                </a:cubicBezTo>
                <a:lnTo>
                  <a:pt x="38861" y="81279"/>
                </a:lnTo>
                <a:lnTo>
                  <a:pt x="38861" y="145669"/>
                </a:lnTo>
                <a:lnTo>
                  <a:pt x="6350" y="145669"/>
                </a:lnTo>
                <a:lnTo>
                  <a:pt x="6350" y="7111"/>
                </a:lnTo>
                <a:cubicBezTo>
                  <a:pt x="10667" y="6477"/>
                  <a:pt x="14604" y="6223"/>
                  <a:pt x="18160"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Freeform 3"/>
          <p:cNvSpPr/>
          <p:nvPr/>
        </p:nvSpPr>
        <p:spPr>
          <a:xfrm>
            <a:off x="7204583" y="1640205"/>
            <a:ext cx="169798" cy="105155"/>
          </a:xfrm>
          <a:custGeom>
            <a:avLst/>
            <a:gdLst>
              <a:gd name="connsiteX0" fmla="*/ 83692 w 169798"/>
              <a:gd name="connsiteY0" fmla="*/ 6350 h 105155"/>
              <a:gd name="connsiteX1" fmla="*/ 113029 w 169798"/>
              <a:gd name="connsiteY1" fmla="*/ 17652 h 105155"/>
              <a:gd name="connsiteX2" fmla="*/ 107695 w 169798"/>
              <a:gd name="connsiteY2" fmla="*/ 27558 h 105155"/>
              <a:gd name="connsiteX3" fmla="*/ 100964 w 169798"/>
              <a:gd name="connsiteY3" fmla="*/ 32257 h 105155"/>
              <a:gd name="connsiteX4" fmla="*/ 139953 w 169798"/>
              <a:gd name="connsiteY4" fmla="*/ 32257 h 105155"/>
              <a:gd name="connsiteX5" fmla="*/ 139318 w 169798"/>
              <a:gd name="connsiteY5" fmla="*/ 38607 h 105155"/>
              <a:gd name="connsiteX6" fmla="*/ 136651 w 169798"/>
              <a:gd name="connsiteY6" fmla="*/ 49656 h 105155"/>
              <a:gd name="connsiteX7" fmla="*/ 129666 w 169798"/>
              <a:gd name="connsiteY7" fmla="*/ 59308 h 105155"/>
              <a:gd name="connsiteX8" fmla="*/ 119760 w 169798"/>
              <a:gd name="connsiteY8" fmla="*/ 66166 h 105155"/>
              <a:gd name="connsiteX9" fmla="*/ 130682 w 169798"/>
              <a:gd name="connsiteY9" fmla="*/ 69341 h 105155"/>
              <a:gd name="connsiteX10" fmla="*/ 142240 w 169798"/>
              <a:gd name="connsiteY10" fmla="*/ 72516 h 105155"/>
              <a:gd name="connsiteX11" fmla="*/ 152907 w 169798"/>
              <a:gd name="connsiteY11" fmla="*/ 74675 h 105155"/>
              <a:gd name="connsiteX12" fmla="*/ 163448 w 169798"/>
              <a:gd name="connsiteY12" fmla="*/ 76580 h 105155"/>
              <a:gd name="connsiteX13" fmla="*/ 158114 w 169798"/>
              <a:gd name="connsiteY13" fmla="*/ 88010 h 105155"/>
              <a:gd name="connsiteX14" fmla="*/ 153669 w 169798"/>
              <a:gd name="connsiteY14" fmla="*/ 93344 h 105155"/>
              <a:gd name="connsiteX15" fmla="*/ 147192 w 169798"/>
              <a:gd name="connsiteY15" fmla="*/ 96011 h 105155"/>
              <a:gd name="connsiteX16" fmla="*/ 142493 w 169798"/>
              <a:gd name="connsiteY16" fmla="*/ 96011 h 105155"/>
              <a:gd name="connsiteX17" fmla="*/ 137032 w 169798"/>
              <a:gd name="connsiteY17" fmla="*/ 94869 h 105155"/>
              <a:gd name="connsiteX18" fmla="*/ 124586 w 169798"/>
              <a:gd name="connsiteY18" fmla="*/ 92328 h 105155"/>
              <a:gd name="connsiteX19" fmla="*/ 112902 w 169798"/>
              <a:gd name="connsiteY19" fmla="*/ 89788 h 105155"/>
              <a:gd name="connsiteX20" fmla="*/ 100710 w 169798"/>
              <a:gd name="connsiteY20" fmla="*/ 86740 h 105155"/>
              <a:gd name="connsiteX21" fmla="*/ 89153 w 169798"/>
              <a:gd name="connsiteY21" fmla="*/ 82422 h 105155"/>
              <a:gd name="connsiteX22" fmla="*/ 71881 w 169798"/>
              <a:gd name="connsiteY22" fmla="*/ 88264 h 105155"/>
              <a:gd name="connsiteX23" fmla="*/ 54990 w 169798"/>
              <a:gd name="connsiteY23" fmla="*/ 92836 h 105155"/>
              <a:gd name="connsiteX24" fmla="*/ 40004 w 169798"/>
              <a:gd name="connsiteY24" fmla="*/ 96265 h 105155"/>
              <a:gd name="connsiteX25" fmla="*/ 29082 w 169798"/>
              <a:gd name="connsiteY25" fmla="*/ 98297 h 105155"/>
              <a:gd name="connsiteX26" fmla="*/ 26288 w 169798"/>
              <a:gd name="connsiteY26" fmla="*/ 98805 h 105155"/>
              <a:gd name="connsiteX27" fmla="*/ 22478 w 169798"/>
              <a:gd name="connsiteY27" fmla="*/ 98805 h 105155"/>
              <a:gd name="connsiteX28" fmla="*/ 16763 w 169798"/>
              <a:gd name="connsiteY28" fmla="*/ 96519 h 105155"/>
              <a:gd name="connsiteX29" fmla="*/ 14096 w 169798"/>
              <a:gd name="connsiteY29" fmla="*/ 93217 h 105155"/>
              <a:gd name="connsiteX30" fmla="*/ 13334 w 169798"/>
              <a:gd name="connsiteY30" fmla="*/ 92201 h 105155"/>
              <a:gd name="connsiteX31" fmla="*/ 12191 w 169798"/>
              <a:gd name="connsiteY31" fmla="*/ 90042 h 105155"/>
              <a:gd name="connsiteX32" fmla="*/ 10286 w 169798"/>
              <a:gd name="connsiteY32" fmla="*/ 86740 h 105155"/>
              <a:gd name="connsiteX33" fmla="*/ 6350 w 169798"/>
              <a:gd name="connsiteY33" fmla="*/ 77850 h 105155"/>
              <a:gd name="connsiteX34" fmla="*/ 24638 w 169798"/>
              <a:gd name="connsiteY34" fmla="*/ 74040 h 105155"/>
              <a:gd name="connsiteX35" fmla="*/ 47878 w 169798"/>
              <a:gd name="connsiteY35" fmla="*/ 69341 h 105155"/>
              <a:gd name="connsiteX36" fmla="*/ 72643 w 169798"/>
              <a:gd name="connsiteY36" fmla="*/ 62991 h 105155"/>
              <a:gd name="connsiteX37" fmla="*/ 94995 w 169798"/>
              <a:gd name="connsiteY37" fmla="*/ 57911 h 105155"/>
              <a:gd name="connsiteX38" fmla="*/ 20954 w 169798"/>
              <a:gd name="connsiteY38" fmla="*/ 57911 h 105155"/>
              <a:gd name="connsiteX39" fmla="*/ 20954 w 169798"/>
              <a:gd name="connsiteY39" fmla="*/ 32257 h 105155"/>
              <a:gd name="connsiteX40" fmla="*/ 67817 w 169798"/>
              <a:gd name="connsiteY40" fmla="*/ 32257 h 105155"/>
              <a:gd name="connsiteX41" fmla="*/ 75056 w 169798"/>
              <a:gd name="connsiteY41" fmla="*/ 22097 h 105155"/>
              <a:gd name="connsiteX42" fmla="*/ 83692 w 169798"/>
              <a:gd name="connsiteY42" fmla="*/ 6350 h 10515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Lst>
            <a:rect l="l" t="t" r="r" b="b"/>
            <a:pathLst>
              <a:path w="169798" h="105155">
                <a:moveTo>
                  <a:pt x="83692" y="6350"/>
                </a:moveTo>
                <a:lnTo>
                  <a:pt x="113029" y="17652"/>
                </a:lnTo>
                <a:cubicBezTo>
                  <a:pt x="111759" y="21335"/>
                  <a:pt x="109981" y="24637"/>
                  <a:pt x="107695" y="27558"/>
                </a:cubicBezTo>
                <a:cubicBezTo>
                  <a:pt x="105409" y="30479"/>
                  <a:pt x="103123" y="32003"/>
                  <a:pt x="100964" y="32257"/>
                </a:cubicBezTo>
                <a:lnTo>
                  <a:pt x="139953" y="32257"/>
                </a:lnTo>
                <a:cubicBezTo>
                  <a:pt x="139953" y="32257"/>
                  <a:pt x="139700" y="34416"/>
                  <a:pt x="139318" y="38607"/>
                </a:cubicBezTo>
                <a:cubicBezTo>
                  <a:pt x="138938" y="42798"/>
                  <a:pt x="138048" y="46481"/>
                  <a:pt x="136651" y="49656"/>
                </a:cubicBezTo>
                <a:cubicBezTo>
                  <a:pt x="135128" y="52831"/>
                  <a:pt x="132841" y="56133"/>
                  <a:pt x="129666" y="59308"/>
                </a:cubicBezTo>
                <a:cubicBezTo>
                  <a:pt x="126491" y="62610"/>
                  <a:pt x="123190" y="64896"/>
                  <a:pt x="119760" y="66166"/>
                </a:cubicBezTo>
                <a:cubicBezTo>
                  <a:pt x="122935" y="67055"/>
                  <a:pt x="126618" y="68071"/>
                  <a:pt x="130682" y="69341"/>
                </a:cubicBezTo>
                <a:cubicBezTo>
                  <a:pt x="134746" y="70611"/>
                  <a:pt x="138556" y="71627"/>
                  <a:pt x="142240" y="72516"/>
                </a:cubicBezTo>
                <a:cubicBezTo>
                  <a:pt x="145795" y="73405"/>
                  <a:pt x="149351" y="74167"/>
                  <a:pt x="152907" y="74675"/>
                </a:cubicBezTo>
                <a:cubicBezTo>
                  <a:pt x="156336" y="75183"/>
                  <a:pt x="159892" y="75819"/>
                  <a:pt x="163448" y="76580"/>
                </a:cubicBezTo>
                <a:lnTo>
                  <a:pt x="158114" y="88010"/>
                </a:lnTo>
                <a:cubicBezTo>
                  <a:pt x="156717" y="90042"/>
                  <a:pt x="155320" y="91693"/>
                  <a:pt x="153669" y="93344"/>
                </a:cubicBezTo>
                <a:cubicBezTo>
                  <a:pt x="152018" y="94995"/>
                  <a:pt x="149859" y="95884"/>
                  <a:pt x="147192" y="96011"/>
                </a:cubicBezTo>
                <a:cubicBezTo>
                  <a:pt x="146176" y="96265"/>
                  <a:pt x="144652" y="96138"/>
                  <a:pt x="142493" y="96011"/>
                </a:cubicBezTo>
                <a:cubicBezTo>
                  <a:pt x="140207" y="95757"/>
                  <a:pt x="138429" y="95376"/>
                  <a:pt x="137032" y="94869"/>
                </a:cubicBezTo>
                <a:cubicBezTo>
                  <a:pt x="132714" y="93979"/>
                  <a:pt x="128651" y="93217"/>
                  <a:pt x="124586" y="92328"/>
                </a:cubicBezTo>
                <a:cubicBezTo>
                  <a:pt x="120522" y="91439"/>
                  <a:pt x="116585" y="90677"/>
                  <a:pt x="112902" y="89788"/>
                </a:cubicBezTo>
                <a:cubicBezTo>
                  <a:pt x="108838" y="88900"/>
                  <a:pt x="104774" y="87883"/>
                  <a:pt x="100710" y="86740"/>
                </a:cubicBezTo>
                <a:cubicBezTo>
                  <a:pt x="96773" y="85597"/>
                  <a:pt x="92836" y="84073"/>
                  <a:pt x="89153" y="82422"/>
                </a:cubicBezTo>
                <a:cubicBezTo>
                  <a:pt x="83692" y="84581"/>
                  <a:pt x="77978" y="86613"/>
                  <a:pt x="71881" y="88264"/>
                </a:cubicBezTo>
                <a:cubicBezTo>
                  <a:pt x="65658" y="90042"/>
                  <a:pt x="60070" y="91566"/>
                  <a:pt x="54990" y="92836"/>
                </a:cubicBezTo>
                <a:cubicBezTo>
                  <a:pt x="49529" y="94233"/>
                  <a:pt x="44576" y="95376"/>
                  <a:pt x="40004" y="96265"/>
                </a:cubicBezTo>
                <a:cubicBezTo>
                  <a:pt x="35432" y="97154"/>
                  <a:pt x="31750" y="97916"/>
                  <a:pt x="29082" y="98297"/>
                </a:cubicBezTo>
                <a:cubicBezTo>
                  <a:pt x="28701" y="98424"/>
                  <a:pt x="27685" y="98678"/>
                  <a:pt x="26288" y="98805"/>
                </a:cubicBezTo>
                <a:cubicBezTo>
                  <a:pt x="24764" y="98932"/>
                  <a:pt x="23493" y="98932"/>
                  <a:pt x="22478" y="98805"/>
                </a:cubicBezTo>
                <a:cubicBezTo>
                  <a:pt x="20065" y="98805"/>
                  <a:pt x="18160" y="98043"/>
                  <a:pt x="16763" y="96519"/>
                </a:cubicBezTo>
                <a:cubicBezTo>
                  <a:pt x="15366" y="94995"/>
                  <a:pt x="14478" y="93852"/>
                  <a:pt x="14096" y="93217"/>
                </a:cubicBezTo>
                <a:cubicBezTo>
                  <a:pt x="13969" y="93217"/>
                  <a:pt x="13715" y="92836"/>
                  <a:pt x="13334" y="92201"/>
                </a:cubicBezTo>
                <a:cubicBezTo>
                  <a:pt x="12953" y="91693"/>
                  <a:pt x="12572" y="90931"/>
                  <a:pt x="12191" y="90042"/>
                </a:cubicBezTo>
                <a:cubicBezTo>
                  <a:pt x="11810" y="89407"/>
                  <a:pt x="11175" y="88391"/>
                  <a:pt x="10286" y="86740"/>
                </a:cubicBezTo>
                <a:cubicBezTo>
                  <a:pt x="9397" y="85216"/>
                  <a:pt x="8128" y="82169"/>
                  <a:pt x="6350" y="77850"/>
                </a:cubicBezTo>
                <a:cubicBezTo>
                  <a:pt x="11556" y="76580"/>
                  <a:pt x="17525" y="75310"/>
                  <a:pt x="24638" y="74040"/>
                </a:cubicBezTo>
                <a:cubicBezTo>
                  <a:pt x="31750" y="72770"/>
                  <a:pt x="39496" y="71246"/>
                  <a:pt x="47878" y="69341"/>
                </a:cubicBezTo>
                <a:cubicBezTo>
                  <a:pt x="55879" y="67563"/>
                  <a:pt x="64134" y="65531"/>
                  <a:pt x="72643" y="62991"/>
                </a:cubicBezTo>
                <a:cubicBezTo>
                  <a:pt x="81152" y="60451"/>
                  <a:pt x="88518" y="58800"/>
                  <a:pt x="94995" y="57911"/>
                </a:cubicBezTo>
                <a:lnTo>
                  <a:pt x="20954" y="57911"/>
                </a:lnTo>
                <a:lnTo>
                  <a:pt x="20954" y="32257"/>
                </a:lnTo>
                <a:lnTo>
                  <a:pt x="67817" y="32257"/>
                </a:lnTo>
                <a:cubicBezTo>
                  <a:pt x="69976" y="29717"/>
                  <a:pt x="72263" y="26415"/>
                  <a:pt x="75056" y="22097"/>
                </a:cubicBezTo>
                <a:cubicBezTo>
                  <a:pt x="77723" y="17906"/>
                  <a:pt x="80643" y="12572"/>
                  <a:pt x="83692" y="6350"/>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38"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39"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40" name="Picture 3"/>
          <p:cNvPicPr>
            <a:picLocks noChangeAspect="1" noChangeArrowheads="1"/>
          </p:cNvPicPr>
          <p:nvPr/>
        </p:nvPicPr>
        <p:blipFill>
          <a:blip r:embed="rId5"/>
          <a:srcRect/>
          <a:stretch>
            <a:fillRect/>
          </a:stretch>
        </p:blipFill>
        <p:spPr bwMode="auto">
          <a:xfrm>
            <a:off x="7188200" y="1638300"/>
            <a:ext cx="952500" cy="215900"/>
          </a:xfrm>
          <a:prstGeom prst="rect">
            <a:avLst/>
          </a:prstGeom>
          <a:noFill/>
        </p:spPr>
      </p:pic>
      <p:pic>
        <p:nvPicPr>
          <p:cNvPr id="41" name="Picture 3"/>
          <p:cNvPicPr>
            <a:picLocks noChangeAspect="1" noChangeArrowheads="1"/>
          </p:cNvPicPr>
          <p:nvPr/>
        </p:nvPicPr>
        <p:blipFill>
          <a:blip r:embed="rId6"/>
          <a:srcRect/>
          <a:stretch>
            <a:fillRect/>
          </a:stretch>
        </p:blipFill>
        <p:spPr bwMode="auto">
          <a:xfrm>
            <a:off x="1282700" y="2197100"/>
            <a:ext cx="7264400" cy="3683000"/>
          </a:xfrm>
          <a:prstGeom prst="rect">
            <a:avLst/>
          </a:prstGeom>
          <a:noFill/>
        </p:spPr>
      </p:pic>
      <p:pic>
        <p:nvPicPr>
          <p:cNvPr id="42" name="Picture 3"/>
          <p:cNvPicPr>
            <a:picLocks noChangeAspect="1" noChangeArrowheads="1"/>
          </p:cNvPicPr>
          <p:nvPr/>
        </p:nvPicPr>
        <p:blipFill>
          <a:blip r:embed="rId7"/>
          <a:srcRect/>
          <a:stretch>
            <a:fillRect/>
          </a:stretch>
        </p:blipFill>
        <p:spPr bwMode="auto">
          <a:xfrm>
            <a:off x="4470400" y="6616700"/>
            <a:ext cx="203200" cy="152400"/>
          </a:xfrm>
          <a:prstGeom prst="rect">
            <a:avLst/>
          </a:prstGeom>
          <a:noFill/>
        </p:spPr>
      </p:pic>
      <p:pic>
        <p:nvPicPr>
          <p:cNvPr id="43"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838200" y="3911600"/>
            <a:ext cx="939800" cy="317500"/>
          </a:xfrm>
          <a:prstGeom prst="rect">
            <a:avLst/>
          </a:prstGeom>
          <a:noFill/>
        </p:spPr>
        <p:txBody>
          <a:bodyPr wrap="none" lIns="0" tIns="0" rIns="0" rtlCol="0">
            <a:spAutoFit/>
          </a:bodyPr>
          <a:lstStyle/>
          <a:p>
            <a:pPr>
              <a:lnSpc>
                <a:spcPts val="1300"/>
              </a:lnSpc>
              <a:tabLst>
                <a:tab pos="63500" algn="l"/>
              </a:tabLst>
            </a:pPr>
            <a:r>
              <a:rPr lang="en-US" altLang="zh-CN" sz="1056" dirty="0" smtClean="0">
                <a:solidFill>
                  <a:srgbClr val="000000"/>
                </a:solidFill>
                <a:latin typeface="함초롬돋움" pitchFamily="18" charset="0"/>
                <a:cs typeface="함초롬돋움" pitchFamily="18" charset="0"/>
              </a:rPr>
              <a:t>출근부를</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입력할</a:t>
            </a:r>
          </a:p>
          <a:p>
            <a:pPr>
              <a:lnSpc>
                <a:spcPts val="1200"/>
              </a:lnSpc>
              <a:tabLst>
                <a:tab pos="63500" algn="l"/>
              </a:tabLst>
            </a:pPr>
            <a:r>
              <a:rPr lang="en-US" altLang="zh-CN" dirty="0" smtClean="0"/>
              <a:t>	</a:t>
            </a:r>
            <a:r>
              <a:rPr lang="en-US" altLang="zh-CN" sz="1056" dirty="0" smtClean="0">
                <a:solidFill>
                  <a:srgbClr val="000000"/>
                </a:solidFill>
                <a:latin typeface="함초롬돋움" pitchFamily="18" charset="0"/>
                <a:cs typeface="함초롬돋움" pitchFamily="18" charset="0"/>
              </a:rPr>
              <a:t>근로지를</a:t>
            </a:r>
            <a:r>
              <a:rPr lang="en-US" altLang="zh-CN" sz="1056" dirty="0" smtClean="0">
                <a:latin typeface="Times New Roman" pitchFamily="18" charset="0"/>
                <a:cs typeface="Times New Roman" pitchFamily="18" charset="0"/>
              </a:rPr>
              <a:t> </a:t>
            </a:r>
            <a:r>
              <a:rPr lang="en-US" altLang="zh-CN" sz="1056" dirty="0" smtClean="0">
                <a:solidFill>
                  <a:srgbClr val="000000"/>
                </a:solidFill>
                <a:latin typeface="함초롬돋움" pitchFamily="18" charset="0"/>
                <a:cs typeface="함초롬돋움" pitchFamily="18" charset="0"/>
              </a:rPr>
              <a:t>선택</a:t>
            </a:r>
          </a:p>
        </p:txBody>
      </p:sp>
      <p:sp>
        <p:nvSpPr>
          <p:cNvPr id="44" name="TextBox 1"/>
          <p:cNvSpPr txBox="1"/>
          <p:nvPr/>
        </p:nvSpPr>
        <p:spPr>
          <a:xfrm>
            <a:off x="304800" y="1628001"/>
            <a:ext cx="6787114" cy="276999"/>
          </a:xfrm>
          <a:prstGeom prst="rect">
            <a:avLst/>
          </a:prstGeom>
          <a:noFill/>
        </p:spPr>
        <p:txBody>
          <a:bodyPr wrap="none" lIns="0" tIns="0" rIns="0" rtlCol="0">
            <a:spAutoFit/>
          </a:bodyPr>
          <a:lstStyle/>
          <a:p>
            <a:pPr>
              <a:lnSpc>
                <a:spcPts val="1800"/>
              </a:lnSpc>
              <a:tabLst/>
            </a:pPr>
            <a:r>
              <a:rPr lang="en-US" altLang="zh-CN" sz="1600" dirty="0" smtClean="0">
                <a:solidFill>
                  <a:srgbClr val="000000"/>
                </a:solidFill>
                <a:latin typeface="돋움" pitchFamily="18" charset="0"/>
                <a:cs typeface="돋움" pitchFamily="18" charset="0"/>
              </a:rPr>
              <a:t>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및</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취업연계장학금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국가근로장학금</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&gt;</a:t>
            </a:r>
            <a:r>
              <a:rPr lang="en-US" altLang="zh-CN" sz="1600" dirty="0" smtClean="0">
                <a:latin typeface="Times New Roman" pitchFamily="18" charset="0"/>
                <a:cs typeface="Times New Roman" pitchFamily="18" charset="0"/>
              </a:rPr>
              <a:t> </a:t>
            </a:r>
            <a:r>
              <a:rPr lang="en-US" altLang="zh-CN" sz="1600" dirty="0" smtClean="0">
                <a:solidFill>
                  <a:srgbClr val="000000"/>
                </a:solidFill>
                <a:latin typeface="돋움" pitchFamily="18" charset="0"/>
                <a:cs typeface="돋움" pitchFamily="18" charset="0"/>
              </a:rPr>
              <a:t>근로장학관리</a:t>
            </a:r>
            <a:r>
              <a:rPr lang="en-US" altLang="zh-CN" sz="1600" dirty="0" smtClean="0">
                <a:latin typeface="Times New Roman" pitchFamily="18" charset="0"/>
                <a:cs typeface="Times New Roman" pitchFamily="18" charset="0"/>
              </a:rPr>
              <a:t> </a:t>
            </a:r>
            <a:r>
              <a:rPr lang="en-US" altLang="zh-CN" sz="1800" dirty="0" smtClean="0">
                <a:solidFill>
                  <a:srgbClr val="000000"/>
                </a:solidFill>
                <a:latin typeface="돋움" pitchFamily="18" charset="0"/>
                <a:cs typeface="돋움" pitchFamily="18" charset="0"/>
              </a:rPr>
              <a:t>&gt;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96638" y="6655486"/>
            <a:ext cx="35814" cy="29095"/>
          </a:xfrm>
          <a:custGeom>
            <a:avLst/>
            <a:gdLst>
              <a:gd name="connsiteX0" fmla="*/ 0 w 35814"/>
              <a:gd name="connsiteY0" fmla="*/ 12077 h 29095"/>
              <a:gd name="connsiteX1" fmla="*/ 1651 w 35814"/>
              <a:gd name="connsiteY1" fmla="*/ 7060 h 29095"/>
              <a:gd name="connsiteX2" fmla="*/ 4952 w 35814"/>
              <a:gd name="connsiteY2" fmla="*/ 3441 h 29095"/>
              <a:gd name="connsiteX3" fmla="*/ 11937 w 35814"/>
              <a:gd name="connsiteY3" fmla="*/ 837 h 29095"/>
              <a:gd name="connsiteX4" fmla="*/ 17906 w 35814"/>
              <a:gd name="connsiteY4" fmla="*/ 0 h 29095"/>
              <a:gd name="connsiteX5" fmla="*/ 23875 w 35814"/>
              <a:gd name="connsiteY5" fmla="*/ 710 h 29095"/>
              <a:gd name="connsiteX6" fmla="*/ 30225 w 35814"/>
              <a:gd name="connsiteY6" fmla="*/ 2984 h 29095"/>
              <a:gd name="connsiteX7" fmla="*/ 34163 w 35814"/>
              <a:gd name="connsiteY7" fmla="*/ 6121 h 29095"/>
              <a:gd name="connsiteX8" fmla="*/ 35814 w 35814"/>
              <a:gd name="connsiteY8" fmla="*/ 10591 h 29095"/>
              <a:gd name="connsiteX9" fmla="*/ 32765 w 35814"/>
              <a:gd name="connsiteY9" fmla="*/ 19113 h 29095"/>
              <a:gd name="connsiteX10" fmla="*/ 21082 w 35814"/>
              <a:gd name="connsiteY10" fmla="*/ 29095 h 29095"/>
              <a:gd name="connsiteX11" fmla="*/ 5460 w 35814"/>
              <a:gd name="connsiteY11" fmla="*/ 21132 h 29095"/>
              <a:gd name="connsiteX12" fmla="*/ 0 w 35814"/>
              <a:gd name="connsiteY12" fmla="*/ 12077 h 290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35814" h="29095">
                <a:moveTo>
                  <a:pt x="0" y="12077"/>
                </a:moveTo>
                <a:cubicBezTo>
                  <a:pt x="0" y="10210"/>
                  <a:pt x="507" y="8534"/>
                  <a:pt x="1651" y="7060"/>
                </a:cubicBezTo>
                <a:cubicBezTo>
                  <a:pt x="2794" y="5588"/>
                  <a:pt x="3810" y="4381"/>
                  <a:pt x="4952" y="3441"/>
                </a:cubicBezTo>
                <a:cubicBezTo>
                  <a:pt x="7492" y="2272"/>
                  <a:pt x="9779" y="1396"/>
                  <a:pt x="11937" y="837"/>
                </a:cubicBezTo>
                <a:cubicBezTo>
                  <a:pt x="14096" y="279"/>
                  <a:pt x="16129" y="0"/>
                  <a:pt x="17906" y="0"/>
                </a:cubicBezTo>
                <a:cubicBezTo>
                  <a:pt x="19684" y="0"/>
                  <a:pt x="21590" y="241"/>
                  <a:pt x="23875" y="710"/>
                </a:cubicBezTo>
                <a:cubicBezTo>
                  <a:pt x="26034" y="1193"/>
                  <a:pt x="28194" y="1955"/>
                  <a:pt x="30225" y="2984"/>
                </a:cubicBezTo>
                <a:cubicBezTo>
                  <a:pt x="31750" y="3809"/>
                  <a:pt x="33146" y="4850"/>
                  <a:pt x="34163" y="6121"/>
                </a:cubicBezTo>
                <a:cubicBezTo>
                  <a:pt x="35305" y="7391"/>
                  <a:pt x="35814" y="8890"/>
                  <a:pt x="35814" y="10591"/>
                </a:cubicBezTo>
                <a:cubicBezTo>
                  <a:pt x="35814" y="13410"/>
                  <a:pt x="34797" y="16255"/>
                  <a:pt x="32765" y="19113"/>
                </a:cubicBezTo>
                <a:cubicBezTo>
                  <a:pt x="30860" y="21970"/>
                  <a:pt x="26923" y="25298"/>
                  <a:pt x="21082" y="29095"/>
                </a:cubicBezTo>
                <a:cubicBezTo>
                  <a:pt x="14223" y="26631"/>
                  <a:pt x="9016" y="23977"/>
                  <a:pt x="5460" y="21132"/>
                </a:cubicBezTo>
                <a:cubicBezTo>
                  <a:pt x="1777" y="18288"/>
                  <a:pt x="0" y="15264"/>
                  <a:pt x="0" y="1207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2651379" y="386079"/>
            <a:ext cx="195833" cy="253365"/>
          </a:xfrm>
          <a:custGeom>
            <a:avLst/>
            <a:gdLst>
              <a:gd name="connsiteX0" fmla="*/ 112395 w 195833"/>
              <a:gd name="connsiteY0" fmla="*/ 55245 h 253365"/>
              <a:gd name="connsiteX1" fmla="*/ 127888 w 195833"/>
              <a:gd name="connsiteY1" fmla="*/ 35814 h 253365"/>
              <a:gd name="connsiteX2" fmla="*/ 137922 w 195833"/>
              <a:gd name="connsiteY2" fmla="*/ 19050 h 253365"/>
              <a:gd name="connsiteX3" fmla="*/ 92963 w 195833"/>
              <a:gd name="connsiteY3" fmla="*/ 0 h 253365"/>
              <a:gd name="connsiteX4" fmla="*/ 76200 w 195833"/>
              <a:gd name="connsiteY4" fmla="*/ 33147 h 253365"/>
              <a:gd name="connsiteX5" fmla="*/ 60197 w 195833"/>
              <a:gd name="connsiteY5" fmla="*/ 55245 h 253365"/>
              <a:gd name="connsiteX6" fmla="*/ 12953 w 195833"/>
              <a:gd name="connsiteY6" fmla="*/ 55245 h 253365"/>
              <a:gd name="connsiteX7" fmla="*/ 12953 w 195833"/>
              <a:gd name="connsiteY7" fmla="*/ 92964 h 253365"/>
              <a:gd name="connsiteX8" fmla="*/ 108966 w 195833"/>
              <a:gd name="connsiteY8" fmla="*/ 92964 h 253365"/>
              <a:gd name="connsiteX9" fmla="*/ 92201 w 195833"/>
              <a:gd name="connsiteY9" fmla="*/ 133985 h 253365"/>
              <a:gd name="connsiteX10" fmla="*/ 66675 w 195833"/>
              <a:gd name="connsiteY10" fmla="*/ 169926 h 253365"/>
              <a:gd name="connsiteX11" fmla="*/ 34925 w 195833"/>
              <a:gd name="connsiteY11" fmla="*/ 201421 h 253365"/>
              <a:gd name="connsiteX12" fmla="*/ 0 w 195833"/>
              <a:gd name="connsiteY12" fmla="*/ 228219 h 253365"/>
              <a:gd name="connsiteX13" fmla="*/ 2158 w 195833"/>
              <a:gd name="connsiteY13" fmla="*/ 231267 h 253365"/>
              <a:gd name="connsiteX14" fmla="*/ 4952 w 195833"/>
              <a:gd name="connsiteY14" fmla="*/ 235077 h 253365"/>
              <a:gd name="connsiteX15" fmla="*/ 7492 w 195833"/>
              <a:gd name="connsiteY15" fmla="*/ 238760 h 253365"/>
              <a:gd name="connsiteX16" fmla="*/ 9905 w 195833"/>
              <a:gd name="connsiteY16" fmla="*/ 241554 h 253365"/>
              <a:gd name="connsiteX17" fmla="*/ 16001 w 195833"/>
              <a:gd name="connsiteY17" fmla="*/ 248792 h 253365"/>
              <a:gd name="connsiteX18" fmla="*/ 25907 w 195833"/>
              <a:gd name="connsiteY18" fmla="*/ 253365 h 253365"/>
              <a:gd name="connsiteX19" fmla="*/ 28193 w 195833"/>
              <a:gd name="connsiteY19" fmla="*/ 253365 h 253365"/>
              <a:gd name="connsiteX20" fmla="*/ 32003 w 195833"/>
              <a:gd name="connsiteY20" fmla="*/ 252984 h 253365"/>
              <a:gd name="connsiteX21" fmla="*/ 37337 w 195833"/>
              <a:gd name="connsiteY21" fmla="*/ 250698 h 253365"/>
              <a:gd name="connsiteX22" fmla="*/ 44576 w 195833"/>
              <a:gd name="connsiteY22" fmla="*/ 245745 h 253365"/>
              <a:gd name="connsiteX23" fmla="*/ 54736 w 195833"/>
              <a:gd name="connsiteY23" fmla="*/ 237744 h 253365"/>
              <a:gd name="connsiteX24" fmla="*/ 68580 w 195833"/>
              <a:gd name="connsiteY24" fmla="*/ 225933 h 253365"/>
              <a:gd name="connsiteX25" fmla="*/ 84835 w 195833"/>
              <a:gd name="connsiteY25" fmla="*/ 211328 h 253365"/>
              <a:gd name="connsiteX26" fmla="*/ 102107 w 195833"/>
              <a:gd name="connsiteY26" fmla="*/ 193548 h 253365"/>
              <a:gd name="connsiteX27" fmla="*/ 130936 w 195833"/>
              <a:gd name="connsiteY27" fmla="*/ 224028 h 253365"/>
              <a:gd name="connsiteX28" fmla="*/ 157733 w 195833"/>
              <a:gd name="connsiteY28" fmla="*/ 246888 h 253365"/>
              <a:gd name="connsiteX29" fmla="*/ 160273 w 195833"/>
              <a:gd name="connsiteY29" fmla="*/ 248030 h 253365"/>
              <a:gd name="connsiteX30" fmla="*/ 163067 w 195833"/>
              <a:gd name="connsiteY30" fmla="*/ 248792 h 253365"/>
              <a:gd name="connsiteX31" fmla="*/ 165607 w 195833"/>
              <a:gd name="connsiteY31" fmla="*/ 249428 h 253365"/>
              <a:gd name="connsiteX32" fmla="*/ 168401 w 195833"/>
              <a:gd name="connsiteY32" fmla="*/ 249555 h 253365"/>
              <a:gd name="connsiteX33" fmla="*/ 173227 w 195833"/>
              <a:gd name="connsiteY33" fmla="*/ 248411 h 253365"/>
              <a:gd name="connsiteX34" fmla="*/ 177164 w 195833"/>
              <a:gd name="connsiteY34" fmla="*/ 245745 h 253365"/>
              <a:gd name="connsiteX35" fmla="*/ 180212 w 195833"/>
              <a:gd name="connsiteY35" fmla="*/ 242697 h 253365"/>
              <a:gd name="connsiteX36" fmla="*/ 182880 w 195833"/>
              <a:gd name="connsiteY36" fmla="*/ 239648 h 253365"/>
              <a:gd name="connsiteX37" fmla="*/ 195833 w 195833"/>
              <a:gd name="connsiteY37" fmla="*/ 223647 h 253365"/>
              <a:gd name="connsiteX38" fmla="*/ 181991 w 195833"/>
              <a:gd name="connsiteY38" fmla="*/ 212852 h 253365"/>
              <a:gd name="connsiteX39" fmla="*/ 166877 w 195833"/>
              <a:gd name="connsiteY39" fmla="*/ 199263 h 253365"/>
              <a:gd name="connsiteX40" fmla="*/ 149732 w 195833"/>
              <a:gd name="connsiteY40" fmla="*/ 181610 h 253365"/>
              <a:gd name="connsiteX41" fmla="*/ 130301 w 195833"/>
              <a:gd name="connsiteY41" fmla="*/ 157734 h 253365"/>
              <a:gd name="connsiteX42" fmla="*/ 150495 w 195833"/>
              <a:gd name="connsiteY42" fmla="*/ 120269 h 253365"/>
              <a:gd name="connsiteX43" fmla="*/ 159638 w 195833"/>
              <a:gd name="connsiteY43" fmla="*/ 78486 h 253365"/>
              <a:gd name="connsiteX44" fmla="*/ 159638 w 195833"/>
              <a:gd name="connsiteY44" fmla="*/ 62738 h 253365"/>
              <a:gd name="connsiteX45" fmla="*/ 159257 w 195833"/>
              <a:gd name="connsiteY45" fmla="*/ 55245 h 253365"/>
              <a:gd name="connsiteX46" fmla="*/ 112395 w 195833"/>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3" h="253365">
                <a:moveTo>
                  <a:pt x="112395" y="55245"/>
                </a:moveTo>
                <a:cubicBezTo>
                  <a:pt x="117982" y="49148"/>
                  <a:pt x="123189" y="42671"/>
                  <a:pt x="127888" y="35814"/>
                </a:cubicBezTo>
                <a:cubicBezTo>
                  <a:pt x="132587" y="28956"/>
                  <a:pt x="135889" y="23367"/>
                  <a:pt x="137922" y="19050"/>
                </a:cubicBezTo>
                <a:lnTo>
                  <a:pt x="92963" y="0"/>
                </a:lnTo>
                <a:cubicBezTo>
                  <a:pt x="87630" y="12954"/>
                  <a:pt x="82041" y="24002"/>
                  <a:pt x="76200" y="33147"/>
                </a:cubicBezTo>
                <a:cubicBezTo>
                  <a:pt x="70357" y="42290"/>
                  <a:pt x="65023" y="49657"/>
                  <a:pt x="60197" y="55245"/>
                </a:cubicBezTo>
                <a:lnTo>
                  <a:pt x="12953" y="55245"/>
                </a:lnTo>
                <a:lnTo>
                  <a:pt x="12953" y="92964"/>
                </a:lnTo>
                <a:lnTo>
                  <a:pt x="108966" y="92964"/>
                </a:lnTo>
                <a:cubicBezTo>
                  <a:pt x="105155" y="107441"/>
                  <a:pt x="99567" y="121158"/>
                  <a:pt x="92201" y="133985"/>
                </a:cubicBezTo>
                <a:cubicBezTo>
                  <a:pt x="84835" y="146811"/>
                  <a:pt x="76326" y="158750"/>
                  <a:pt x="66675" y="169926"/>
                </a:cubicBezTo>
                <a:cubicBezTo>
                  <a:pt x="57022" y="181102"/>
                  <a:pt x="46481" y="191642"/>
                  <a:pt x="34925" y="201421"/>
                </a:cubicBezTo>
                <a:cubicBezTo>
                  <a:pt x="23367" y="211201"/>
                  <a:pt x="11683" y="220090"/>
                  <a:pt x="0" y="228219"/>
                </a:cubicBezTo>
                <a:cubicBezTo>
                  <a:pt x="507" y="228980"/>
                  <a:pt x="1270" y="229997"/>
                  <a:pt x="2158" y="231267"/>
                </a:cubicBezTo>
                <a:cubicBezTo>
                  <a:pt x="3047" y="232536"/>
                  <a:pt x="3936" y="233807"/>
                  <a:pt x="4952" y="235077"/>
                </a:cubicBezTo>
                <a:cubicBezTo>
                  <a:pt x="5714" y="236347"/>
                  <a:pt x="6603" y="237617"/>
                  <a:pt x="7492" y="238760"/>
                </a:cubicBezTo>
                <a:cubicBezTo>
                  <a:pt x="8381" y="239902"/>
                  <a:pt x="9143" y="240791"/>
                  <a:pt x="9905" y="241554"/>
                </a:cubicBezTo>
                <a:cubicBezTo>
                  <a:pt x="11176" y="243586"/>
                  <a:pt x="13207" y="245998"/>
                  <a:pt x="16001" y="248792"/>
                </a:cubicBezTo>
                <a:cubicBezTo>
                  <a:pt x="18795" y="251586"/>
                  <a:pt x="22097" y="253110"/>
                  <a:pt x="25907" y="253365"/>
                </a:cubicBezTo>
                <a:cubicBezTo>
                  <a:pt x="26416" y="253365"/>
                  <a:pt x="27177" y="253365"/>
                  <a:pt x="28193" y="253365"/>
                </a:cubicBezTo>
                <a:cubicBezTo>
                  <a:pt x="29210" y="253365"/>
                  <a:pt x="30480" y="253238"/>
                  <a:pt x="32003" y="252984"/>
                </a:cubicBezTo>
                <a:cubicBezTo>
                  <a:pt x="33527" y="252476"/>
                  <a:pt x="35305" y="251714"/>
                  <a:pt x="37337" y="250698"/>
                </a:cubicBezTo>
                <a:cubicBezTo>
                  <a:pt x="39370" y="249682"/>
                  <a:pt x="41782" y="248030"/>
                  <a:pt x="44576" y="245745"/>
                </a:cubicBezTo>
                <a:cubicBezTo>
                  <a:pt x="47116" y="243713"/>
                  <a:pt x="50545" y="241046"/>
                  <a:pt x="54736" y="237744"/>
                </a:cubicBezTo>
                <a:cubicBezTo>
                  <a:pt x="58927" y="234441"/>
                  <a:pt x="63500" y="230505"/>
                  <a:pt x="68580" y="225933"/>
                </a:cubicBezTo>
                <a:cubicBezTo>
                  <a:pt x="73660" y="221615"/>
                  <a:pt x="79120" y="216789"/>
                  <a:pt x="84835" y="211328"/>
                </a:cubicBezTo>
                <a:cubicBezTo>
                  <a:pt x="90550" y="205867"/>
                  <a:pt x="96266" y="199898"/>
                  <a:pt x="102107" y="193548"/>
                </a:cubicBezTo>
                <a:cubicBezTo>
                  <a:pt x="112013" y="204978"/>
                  <a:pt x="121666" y="215138"/>
                  <a:pt x="130936" y="224028"/>
                </a:cubicBezTo>
                <a:cubicBezTo>
                  <a:pt x="140207" y="232917"/>
                  <a:pt x="149097" y="240538"/>
                  <a:pt x="157733" y="246888"/>
                </a:cubicBezTo>
                <a:cubicBezTo>
                  <a:pt x="158495" y="247396"/>
                  <a:pt x="159385" y="247777"/>
                  <a:pt x="160273" y="248030"/>
                </a:cubicBezTo>
                <a:cubicBezTo>
                  <a:pt x="161162" y="248285"/>
                  <a:pt x="162051" y="248539"/>
                  <a:pt x="163067" y="248792"/>
                </a:cubicBezTo>
                <a:cubicBezTo>
                  <a:pt x="163830" y="249047"/>
                  <a:pt x="164718" y="249301"/>
                  <a:pt x="165607" y="249428"/>
                </a:cubicBezTo>
                <a:cubicBezTo>
                  <a:pt x="166497" y="249555"/>
                  <a:pt x="167385" y="249555"/>
                  <a:pt x="168401" y="249555"/>
                </a:cubicBezTo>
                <a:cubicBezTo>
                  <a:pt x="170180" y="249555"/>
                  <a:pt x="171830" y="249174"/>
                  <a:pt x="173227" y="248411"/>
                </a:cubicBezTo>
                <a:cubicBezTo>
                  <a:pt x="174625" y="247650"/>
                  <a:pt x="175895" y="246760"/>
                  <a:pt x="177164" y="245745"/>
                </a:cubicBezTo>
                <a:cubicBezTo>
                  <a:pt x="178180" y="244729"/>
                  <a:pt x="179197" y="243713"/>
                  <a:pt x="180212" y="242697"/>
                </a:cubicBezTo>
                <a:cubicBezTo>
                  <a:pt x="181228" y="241680"/>
                  <a:pt x="182117" y="240665"/>
                  <a:pt x="182880" y="239648"/>
                </a:cubicBezTo>
                <a:lnTo>
                  <a:pt x="195833" y="223647"/>
                </a:lnTo>
                <a:cubicBezTo>
                  <a:pt x="191261" y="220345"/>
                  <a:pt x="186689" y="216789"/>
                  <a:pt x="181991" y="212852"/>
                </a:cubicBezTo>
                <a:cubicBezTo>
                  <a:pt x="177291" y="208915"/>
                  <a:pt x="172211" y="204342"/>
                  <a:pt x="166877" y="199263"/>
                </a:cubicBezTo>
                <a:cubicBezTo>
                  <a:pt x="161543" y="194183"/>
                  <a:pt x="155828" y="188340"/>
                  <a:pt x="149732" y="181610"/>
                </a:cubicBezTo>
                <a:cubicBezTo>
                  <a:pt x="143636" y="174879"/>
                  <a:pt x="137160" y="166878"/>
                  <a:pt x="130301" y="157734"/>
                </a:cubicBezTo>
                <a:cubicBezTo>
                  <a:pt x="138430" y="146050"/>
                  <a:pt x="145160" y="133604"/>
                  <a:pt x="150495" y="120269"/>
                </a:cubicBezTo>
                <a:cubicBezTo>
                  <a:pt x="155828" y="106934"/>
                  <a:pt x="158876" y="92964"/>
                  <a:pt x="159638" y="78486"/>
                </a:cubicBezTo>
                <a:cubicBezTo>
                  <a:pt x="159892" y="72898"/>
                  <a:pt x="159892" y="67690"/>
                  <a:pt x="159638" y="62738"/>
                </a:cubicBezTo>
                <a:cubicBezTo>
                  <a:pt x="159385" y="57785"/>
                  <a:pt x="159257" y="55245"/>
                  <a:pt x="159257"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2862453"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3 w 94107"/>
              <a:gd name="connsiteY3" fmla="*/ 133477 h 304927"/>
              <a:gd name="connsiteX4" fmla="*/ 94107 w 94107"/>
              <a:gd name="connsiteY4" fmla="*/ 121158 h 304927"/>
              <a:gd name="connsiteX5" fmla="*/ 93344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7" y="140334"/>
                  <a:pt x="76453" y="140080"/>
                  <a:pt x="79883" y="139446"/>
                </a:cubicBezTo>
                <a:cubicBezTo>
                  <a:pt x="83311" y="138810"/>
                  <a:pt x="86360" y="136778"/>
                  <a:pt x="89153" y="133477"/>
                </a:cubicBezTo>
                <a:cubicBezTo>
                  <a:pt x="91694" y="130428"/>
                  <a:pt x="93344" y="126364"/>
                  <a:pt x="94107" y="121158"/>
                </a:cubicBezTo>
                <a:cubicBezTo>
                  <a:pt x="94869" y="115951"/>
                  <a:pt x="94614" y="109601"/>
                  <a:pt x="93344" y="102234"/>
                </a:cubicBezTo>
                <a:lnTo>
                  <a:pt x="47625" y="102234"/>
                </a:lnTo>
                <a:lnTo>
                  <a:pt x="47625" y="24891"/>
                </a:lnTo>
                <a:cubicBezTo>
                  <a:pt x="47625" y="19303"/>
                  <a:pt x="46101" y="14732"/>
                  <a:pt x="42926" y="11176"/>
                </a:cubicBezTo>
                <a:cubicBezTo>
                  <a:pt x="39751" y="7620"/>
                  <a:pt x="35813" y="4952"/>
                  <a:pt x="31242" y="3175"/>
                </a:cubicBezTo>
                <a:cubicBezTo>
                  <a:pt x="26416" y="1397"/>
                  <a:pt x="21208"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745230"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7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7"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4892421" y="1149985"/>
            <a:ext cx="182498" cy="236092"/>
          </a:xfrm>
          <a:custGeom>
            <a:avLst/>
            <a:gdLst>
              <a:gd name="connsiteX0" fmla="*/ 104774 w 182498"/>
              <a:gd name="connsiteY0" fmla="*/ 51434 h 236092"/>
              <a:gd name="connsiteX1" fmla="*/ 119126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1 w 182498"/>
              <a:gd name="connsiteY13" fmla="*/ 215519 h 236092"/>
              <a:gd name="connsiteX14" fmla="*/ 4571 w 182498"/>
              <a:gd name="connsiteY14" fmla="*/ 219074 h 236092"/>
              <a:gd name="connsiteX15" fmla="*/ 6984 w 182498"/>
              <a:gd name="connsiteY15" fmla="*/ 222503 h 236092"/>
              <a:gd name="connsiteX16" fmla="*/ 9270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7 w 182498"/>
              <a:gd name="connsiteY23" fmla="*/ 221614 h 236092"/>
              <a:gd name="connsiteX24" fmla="*/ 63880 w 182498"/>
              <a:gd name="connsiteY24" fmla="*/ 210565 h 236092"/>
              <a:gd name="connsiteX25" fmla="*/ 78993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1 w 182498"/>
              <a:gd name="connsiteY29" fmla="*/ 231139 h 236092"/>
              <a:gd name="connsiteX30" fmla="*/ 152019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0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4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3 w 182498"/>
              <a:gd name="connsiteY43" fmla="*/ 73151 h 236092"/>
              <a:gd name="connsiteX44" fmla="*/ 148843 w 182498"/>
              <a:gd name="connsiteY44" fmla="*/ 58420 h 236092"/>
              <a:gd name="connsiteX45" fmla="*/ 148462 w 182498"/>
              <a:gd name="connsiteY45" fmla="*/ 51434 h 236092"/>
              <a:gd name="connsiteX46" fmla="*/ 104774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4" y="51434"/>
                </a:moveTo>
                <a:cubicBezTo>
                  <a:pt x="109981" y="45846"/>
                  <a:pt x="114808" y="39751"/>
                  <a:pt x="119126" y="33401"/>
                </a:cubicBezTo>
                <a:cubicBezTo>
                  <a:pt x="123570" y="27051"/>
                  <a:pt x="126619" y="21843"/>
                  <a:pt x="128523" y="17779"/>
                </a:cubicBezTo>
                <a:lnTo>
                  <a:pt x="86613" y="0"/>
                </a:lnTo>
                <a:cubicBezTo>
                  <a:pt x="81660" y="12064"/>
                  <a:pt x="76453" y="22351"/>
                  <a:pt x="70992" y="30860"/>
                </a:cubicBezTo>
                <a:cubicBezTo>
                  <a:pt x="65531" y="39370"/>
                  <a:pt x="60578" y="46227"/>
                  <a:pt x="56133" y="51434"/>
                </a:cubicBezTo>
                <a:lnTo>
                  <a:pt x="12064" y="51434"/>
                </a:lnTo>
                <a:lnTo>
                  <a:pt x="12064" y="86613"/>
                </a:lnTo>
                <a:lnTo>
                  <a:pt x="101600" y="86613"/>
                </a:lnTo>
                <a:cubicBezTo>
                  <a:pt x="98043" y="100075"/>
                  <a:pt x="92836" y="112902"/>
                  <a:pt x="85978" y="124840"/>
                </a:cubicBezTo>
                <a:cubicBezTo>
                  <a:pt x="79120" y="136778"/>
                  <a:pt x="71119" y="147954"/>
                  <a:pt x="62102" y="158369"/>
                </a:cubicBezTo>
                <a:cubicBezTo>
                  <a:pt x="53212" y="168782"/>
                  <a:pt x="43307" y="178561"/>
                  <a:pt x="32511" y="187705"/>
                </a:cubicBezTo>
                <a:cubicBezTo>
                  <a:pt x="21716" y="196722"/>
                  <a:pt x="10921" y="205104"/>
                  <a:pt x="0" y="212724"/>
                </a:cubicBezTo>
                <a:cubicBezTo>
                  <a:pt x="508" y="213359"/>
                  <a:pt x="1142" y="214375"/>
                  <a:pt x="2031" y="215519"/>
                </a:cubicBezTo>
                <a:cubicBezTo>
                  <a:pt x="2793" y="216789"/>
                  <a:pt x="3682" y="217931"/>
                  <a:pt x="4571" y="219074"/>
                </a:cubicBezTo>
                <a:cubicBezTo>
                  <a:pt x="5333" y="220217"/>
                  <a:pt x="6096" y="221360"/>
                  <a:pt x="6984" y="222503"/>
                </a:cubicBezTo>
                <a:cubicBezTo>
                  <a:pt x="7746" y="223520"/>
                  <a:pt x="8508" y="224408"/>
                  <a:pt x="9270" y="225170"/>
                </a:cubicBezTo>
                <a:cubicBezTo>
                  <a:pt x="10413" y="227075"/>
                  <a:pt x="12319" y="229234"/>
                  <a:pt x="14985" y="231901"/>
                </a:cubicBezTo>
                <a:cubicBezTo>
                  <a:pt x="17526" y="234441"/>
                  <a:pt x="20573" y="235839"/>
                  <a:pt x="24129" y="236092"/>
                </a:cubicBezTo>
                <a:cubicBezTo>
                  <a:pt x="24638"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7" y="221614"/>
                </a:cubicBezTo>
                <a:cubicBezTo>
                  <a:pt x="54863" y="218439"/>
                  <a:pt x="59181" y="214883"/>
                  <a:pt x="63880" y="210565"/>
                </a:cubicBezTo>
                <a:cubicBezTo>
                  <a:pt x="68707" y="206501"/>
                  <a:pt x="73659" y="201929"/>
                  <a:pt x="78993" y="196850"/>
                </a:cubicBezTo>
                <a:cubicBezTo>
                  <a:pt x="84327" y="191770"/>
                  <a:pt x="89788" y="186308"/>
                  <a:pt x="95122" y="180339"/>
                </a:cubicBezTo>
                <a:cubicBezTo>
                  <a:pt x="104393" y="191007"/>
                  <a:pt x="113410" y="200532"/>
                  <a:pt x="122046" y="208787"/>
                </a:cubicBezTo>
                <a:cubicBezTo>
                  <a:pt x="130682" y="217042"/>
                  <a:pt x="138938" y="224154"/>
                  <a:pt x="147065" y="230123"/>
                </a:cubicBezTo>
                <a:cubicBezTo>
                  <a:pt x="147700" y="230631"/>
                  <a:pt x="148462" y="230885"/>
                  <a:pt x="149351" y="231139"/>
                </a:cubicBezTo>
                <a:cubicBezTo>
                  <a:pt x="150113" y="231393"/>
                  <a:pt x="151002" y="231647"/>
                  <a:pt x="152019" y="231901"/>
                </a:cubicBezTo>
                <a:cubicBezTo>
                  <a:pt x="152653" y="232155"/>
                  <a:pt x="153415" y="232282"/>
                  <a:pt x="154304" y="232409"/>
                </a:cubicBezTo>
                <a:cubicBezTo>
                  <a:pt x="155193" y="232536"/>
                  <a:pt x="156082" y="232536"/>
                  <a:pt x="156971" y="232536"/>
                </a:cubicBezTo>
                <a:cubicBezTo>
                  <a:pt x="158622" y="232536"/>
                  <a:pt x="160146" y="232282"/>
                  <a:pt x="161416" y="231520"/>
                </a:cubicBezTo>
                <a:cubicBezTo>
                  <a:pt x="162686" y="230758"/>
                  <a:pt x="163957" y="229996"/>
                  <a:pt x="165100" y="228980"/>
                </a:cubicBezTo>
                <a:cubicBezTo>
                  <a:pt x="166115" y="228091"/>
                  <a:pt x="167004" y="227202"/>
                  <a:pt x="168020" y="226186"/>
                </a:cubicBezTo>
                <a:cubicBezTo>
                  <a:pt x="168909" y="225297"/>
                  <a:pt x="169798" y="224281"/>
                  <a:pt x="170433" y="223392"/>
                </a:cubicBezTo>
                <a:lnTo>
                  <a:pt x="182498" y="208406"/>
                </a:lnTo>
                <a:cubicBezTo>
                  <a:pt x="178308" y="205358"/>
                  <a:pt x="173989" y="201929"/>
                  <a:pt x="169544" y="198373"/>
                </a:cubicBezTo>
                <a:cubicBezTo>
                  <a:pt x="165227" y="194690"/>
                  <a:pt x="160527" y="190500"/>
                  <a:pt x="155574" y="185673"/>
                </a:cubicBezTo>
                <a:cubicBezTo>
                  <a:pt x="150621" y="180974"/>
                  <a:pt x="145288" y="175513"/>
                  <a:pt x="139572" y="169163"/>
                </a:cubicBezTo>
                <a:cubicBezTo>
                  <a:pt x="133858" y="162940"/>
                  <a:pt x="127888" y="155574"/>
                  <a:pt x="121411" y="147065"/>
                </a:cubicBezTo>
                <a:cubicBezTo>
                  <a:pt x="129031" y="136143"/>
                  <a:pt x="135254" y="124459"/>
                  <a:pt x="140334" y="112013"/>
                </a:cubicBezTo>
                <a:cubicBezTo>
                  <a:pt x="145288" y="99567"/>
                  <a:pt x="148081" y="86613"/>
                  <a:pt x="148843" y="73151"/>
                </a:cubicBezTo>
                <a:cubicBezTo>
                  <a:pt x="149097" y="67944"/>
                  <a:pt x="149097" y="62991"/>
                  <a:pt x="148843" y="58420"/>
                </a:cubicBezTo>
                <a:cubicBezTo>
                  <a:pt x="148589" y="53847"/>
                  <a:pt x="148462" y="51434"/>
                  <a:pt x="148462" y="51434"/>
                </a:cubicBezTo>
                <a:lnTo>
                  <a:pt x="104774"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5089144"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5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6" y="130555"/>
                  <a:pt x="74421" y="130047"/>
                </a:cubicBezTo>
                <a:cubicBezTo>
                  <a:pt x="77596" y="129413"/>
                  <a:pt x="80517" y="127634"/>
                  <a:pt x="83058" y="124459"/>
                </a:cubicBezTo>
                <a:cubicBezTo>
                  <a:pt x="85470" y="121665"/>
                  <a:pt x="86995" y="117855"/>
                  <a:pt x="87757" y="113029"/>
                </a:cubicBezTo>
                <a:cubicBezTo>
                  <a:pt x="88391" y="108077"/>
                  <a:pt x="88138" y="102234"/>
                  <a:pt x="86995" y="95377"/>
                </a:cubicBezTo>
                <a:lnTo>
                  <a:pt x="44450" y="95377"/>
                </a:lnTo>
                <a:lnTo>
                  <a:pt x="44450" y="23367"/>
                </a:lnTo>
                <a:cubicBezTo>
                  <a:pt x="44450" y="18160"/>
                  <a:pt x="42926" y="13842"/>
                  <a:pt x="40004" y="10540"/>
                </a:cubicBezTo>
                <a:cubicBezTo>
                  <a:pt x="36957" y="7239"/>
                  <a:pt x="33400" y="4698"/>
                  <a:pt x="29083" y="3047"/>
                </a:cubicBezTo>
                <a:cubicBezTo>
                  <a:pt x="24638" y="1397"/>
                  <a:pt x="19811" y="380"/>
                  <a:pt x="14604" y="0"/>
                </a:cubicBezTo>
                <a:cubicBezTo>
                  <a:pt x="9397"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5267706"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390267" y="4187977"/>
            <a:ext cx="935951" cy="626719"/>
          </a:xfrm>
          <a:custGeom>
            <a:avLst/>
            <a:gdLst>
              <a:gd name="connsiteX0" fmla="*/ 19050 w 935951"/>
              <a:gd name="connsiteY0" fmla="*/ 607669 h 626719"/>
              <a:gd name="connsiteX1" fmla="*/ 916901 w 935951"/>
              <a:gd name="connsiteY1" fmla="*/ 607669 h 626719"/>
              <a:gd name="connsiteX2" fmla="*/ 916901 w 935951"/>
              <a:gd name="connsiteY2" fmla="*/ 19050 h 626719"/>
              <a:gd name="connsiteX3" fmla="*/ 19050 w 935951"/>
              <a:gd name="connsiteY3" fmla="*/ 19050 h 626719"/>
              <a:gd name="connsiteX4" fmla="*/ 19050 w 935951"/>
              <a:gd name="connsiteY4" fmla="*/ 607669 h 62671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35951" h="626719">
                <a:moveTo>
                  <a:pt x="19050" y="607669"/>
                </a:moveTo>
                <a:lnTo>
                  <a:pt x="916901" y="607669"/>
                </a:lnTo>
                <a:lnTo>
                  <a:pt x="916901" y="19050"/>
                </a:lnTo>
                <a:lnTo>
                  <a:pt x="19050" y="19050"/>
                </a:lnTo>
                <a:lnTo>
                  <a:pt x="19050" y="607669"/>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1496822" y="3557778"/>
            <a:ext cx="1923034" cy="621538"/>
          </a:xfrm>
          <a:custGeom>
            <a:avLst/>
            <a:gdLst>
              <a:gd name="connsiteX0" fmla="*/ 0 w 1923034"/>
              <a:gd name="connsiteY0" fmla="*/ 75818 h 621538"/>
              <a:gd name="connsiteX1" fmla="*/ 75819 w 1923034"/>
              <a:gd name="connsiteY1" fmla="*/ 0 h 621538"/>
              <a:gd name="connsiteX2" fmla="*/ 1121791 w 1923034"/>
              <a:gd name="connsiteY2" fmla="*/ 0 h 621538"/>
              <a:gd name="connsiteX3" fmla="*/ 1121791 w 1923034"/>
              <a:gd name="connsiteY3" fmla="*/ 0 h 621538"/>
              <a:gd name="connsiteX4" fmla="*/ 1602485 w 1923034"/>
              <a:gd name="connsiteY4" fmla="*/ 0 h 621538"/>
              <a:gd name="connsiteX5" fmla="*/ 1847215 w 1923034"/>
              <a:gd name="connsiteY5" fmla="*/ 0 h 621538"/>
              <a:gd name="connsiteX6" fmla="*/ 1923034 w 1923034"/>
              <a:gd name="connsiteY6" fmla="*/ 75818 h 621538"/>
              <a:gd name="connsiteX7" fmla="*/ 1923034 w 1923034"/>
              <a:gd name="connsiteY7" fmla="*/ 265429 h 621538"/>
              <a:gd name="connsiteX8" fmla="*/ 1923034 w 1923034"/>
              <a:gd name="connsiteY8" fmla="*/ 265429 h 621538"/>
              <a:gd name="connsiteX9" fmla="*/ 1923034 w 1923034"/>
              <a:gd name="connsiteY9" fmla="*/ 379094 h 621538"/>
              <a:gd name="connsiteX10" fmla="*/ 1923034 w 1923034"/>
              <a:gd name="connsiteY10" fmla="*/ 379094 h 621538"/>
              <a:gd name="connsiteX11" fmla="*/ 1847215 w 1923034"/>
              <a:gd name="connsiteY11" fmla="*/ 454914 h 621538"/>
              <a:gd name="connsiteX12" fmla="*/ 1602485 w 1923034"/>
              <a:gd name="connsiteY12" fmla="*/ 454914 h 621538"/>
              <a:gd name="connsiteX13" fmla="*/ 1296669 w 1923034"/>
              <a:gd name="connsiteY13" fmla="*/ 621538 h 621538"/>
              <a:gd name="connsiteX14" fmla="*/ 1121791 w 1923034"/>
              <a:gd name="connsiteY14" fmla="*/ 454914 h 621538"/>
              <a:gd name="connsiteX15" fmla="*/ 75819 w 1923034"/>
              <a:gd name="connsiteY15" fmla="*/ 454914 h 621538"/>
              <a:gd name="connsiteX16" fmla="*/ 0 w 1923034"/>
              <a:gd name="connsiteY16" fmla="*/ 379094 h 621538"/>
              <a:gd name="connsiteX17" fmla="*/ 0 w 1923034"/>
              <a:gd name="connsiteY17" fmla="*/ 379094 h 621538"/>
              <a:gd name="connsiteX18" fmla="*/ 0 w 1923034"/>
              <a:gd name="connsiteY18" fmla="*/ 265429 h 621538"/>
              <a:gd name="connsiteX19" fmla="*/ 0 w 1923034"/>
              <a:gd name="connsiteY19" fmla="*/ 265429 h 621538"/>
              <a:gd name="connsiteX20" fmla="*/ 0 w 1923034"/>
              <a:gd name="connsiteY20" fmla="*/ 75818 h 62153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923034" h="621538">
                <a:moveTo>
                  <a:pt x="0" y="75818"/>
                </a:moveTo>
                <a:cubicBezTo>
                  <a:pt x="0" y="34035"/>
                  <a:pt x="34036" y="0"/>
                  <a:pt x="75819" y="0"/>
                </a:cubicBezTo>
                <a:lnTo>
                  <a:pt x="1121791" y="0"/>
                </a:lnTo>
                <a:lnTo>
                  <a:pt x="1121791" y="0"/>
                </a:lnTo>
                <a:lnTo>
                  <a:pt x="1602485" y="0"/>
                </a:lnTo>
                <a:lnTo>
                  <a:pt x="1847215" y="0"/>
                </a:lnTo>
                <a:cubicBezTo>
                  <a:pt x="1889125" y="0"/>
                  <a:pt x="1923034" y="34035"/>
                  <a:pt x="1923034" y="75818"/>
                </a:cubicBezTo>
                <a:lnTo>
                  <a:pt x="1923034" y="265429"/>
                </a:lnTo>
                <a:lnTo>
                  <a:pt x="1923034" y="265429"/>
                </a:lnTo>
                <a:lnTo>
                  <a:pt x="1923034" y="379094"/>
                </a:lnTo>
                <a:lnTo>
                  <a:pt x="1923034" y="379094"/>
                </a:lnTo>
                <a:cubicBezTo>
                  <a:pt x="1923034" y="421004"/>
                  <a:pt x="1889125" y="454914"/>
                  <a:pt x="1847215" y="454914"/>
                </a:cubicBezTo>
                <a:lnTo>
                  <a:pt x="1602485" y="454914"/>
                </a:lnTo>
                <a:lnTo>
                  <a:pt x="1296669" y="621538"/>
                </a:lnTo>
                <a:lnTo>
                  <a:pt x="1121791" y="454914"/>
                </a:lnTo>
                <a:lnTo>
                  <a:pt x="75819" y="454914"/>
                </a:lnTo>
                <a:cubicBezTo>
                  <a:pt x="34036" y="454914"/>
                  <a:pt x="0" y="421004"/>
                  <a:pt x="0" y="379094"/>
                </a:cubicBezTo>
                <a:lnTo>
                  <a:pt x="0" y="379094"/>
                </a:lnTo>
                <a:lnTo>
                  <a:pt x="0" y="265429"/>
                </a:lnTo>
                <a:lnTo>
                  <a:pt x="0" y="265429"/>
                </a:lnTo>
                <a:lnTo>
                  <a:pt x="0" y="75818"/>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1487297" y="3548253"/>
            <a:ext cx="1942084" cy="640588"/>
          </a:xfrm>
          <a:custGeom>
            <a:avLst/>
            <a:gdLst>
              <a:gd name="connsiteX0" fmla="*/ 9525 w 1942084"/>
              <a:gd name="connsiteY0" fmla="*/ 85343 h 640588"/>
              <a:gd name="connsiteX1" fmla="*/ 85344 w 1942084"/>
              <a:gd name="connsiteY1" fmla="*/ 9525 h 640588"/>
              <a:gd name="connsiteX2" fmla="*/ 1131316 w 1942084"/>
              <a:gd name="connsiteY2" fmla="*/ 9525 h 640588"/>
              <a:gd name="connsiteX3" fmla="*/ 1131316 w 1942084"/>
              <a:gd name="connsiteY3" fmla="*/ 9525 h 640588"/>
              <a:gd name="connsiteX4" fmla="*/ 1612010 w 1942084"/>
              <a:gd name="connsiteY4" fmla="*/ 9525 h 640588"/>
              <a:gd name="connsiteX5" fmla="*/ 1856740 w 1942084"/>
              <a:gd name="connsiteY5" fmla="*/ 9525 h 640588"/>
              <a:gd name="connsiteX6" fmla="*/ 1932559 w 1942084"/>
              <a:gd name="connsiteY6" fmla="*/ 85343 h 640588"/>
              <a:gd name="connsiteX7" fmla="*/ 1932559 w 1942084"/>
              <a:gd name="connsiteY7" fmla="*/ 274954 h 640588"/>
              <a:gd name="connsiteX8" fmla="*/ 1932559 w 1942084"/>
              <a:gd name="connsiteY8" fmla="*/ 274954 h 640588"/>
              <a:gd name="connsiteX9" fmla="*/ 1932559 w 1942084"/>
              <a:gd name="connsiteY9" fmla="*/ 388619 h 640588"/>
              <a:gd name="connsiteX10" fmla="*/ 1932559 w 1942084"/>
              <a:gd name="connsiteY10" fmla="*/ 388619 h 640588"/>
              <a:gd name="connsiteX11" fmla="*/ 1856740 w 1942084"/>
              <a:gd name="connsiteY11" fmla="*/ 464439 h 640588"/>
              <a:gd name="connsiteX12" fmla="*/ 1612010 w 1942084"/>
              <a:gd name="connsiteY12" fmla="*/ 464439 h 640588"/>
              <a:gd name="connsiteX13" fmla="*/ 1306194 w 1942084"/>
              <a:gd name="connsiteY13" fmla="*/ 631063 h 640588"/>
              <a:gd name="connsiteX14" fmla="*/ 1131316 w 1942084"/>
              <a:gd name="connsiteY14" fmla="*/ 464439 h 640588"/>
              <a:gd name="connsiteX15" fmla="*/ 85344 w 1942084"/>
              <a:gd name="connsiteY15" fmla="*/ 464439 h 640588"/>
              <a:gd name="connsiteX16" fmla="*/ 9525 w 1942084"/>
              <a:gd name="connsiteY16" fmla="*/ 388619 h 640588"/>
              <a:gd name="connsiteX17" fmla="*/ 9525 w 1942084"/>
              <a:gd name="connsiteY17" fmla="*/ 388619 h 640588"/>
              <a:gd name="connsiteX18" fmla="*/ 9525 w 1942084"/>
              <a:gd name="connsiteY18" fmla="*/ 274954 h 640588"/>
              <a:gd name="connsiteX19" fmla="*/ 9525 w 1942084"/>
              <a:gd name="connsiteY19" fmla="*/ 274954 h 640588"/>
              <a:gd name="connsiteX20" fmla="*/ 9525 w 1942084"/>
              <a:gd name="connsiteY20" fmla="*/ 85343 h 64058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1942084" h="640588">
                <a:moveTo>
                  <a:pt x="9525" y="85343"/>
                </a:moveTo>
                <a:cubicBezTo>
                  <a:pt x="9525" y="43560"/>
                  <a:pt x="43561" y="9525"/>
                  <a:pt x="85344" y="9525"/>
                </a:cubicBezTo>
                <a:lnTo>
                  <a:pt x="1131316" y="9525"/>
                </a:lnTo>
                <a:lnTo>
                  <a:pt x="1131316" y="9525"/>
                </a:lnTo>
                <a:lnTo>
                  <a:pt x="1612010" y="9525"/>
                </a:lnTo>
                <a:lnTo>
                  <a:pt x="1856740" y="9525"/>
                </a:lnTo>
                <a:cubicBezTo>
                  <a:pt x="1898650" y="9525"/>
                  <a:pt x="1932559" y="43560"/>
                  <a:pt x="1932559" y="85343"/>
                </a:cubicBezTo>
                <a:lnTo>
                  <a:pt x="1932559" y="274954"/>
                </a:lnTo>
                <a:lnTo>
                  <a:pt x="1932559" y="274954"/>
                </a:lnTo>
                <a:lnTo>
                  <a:pt x="1932559" y="388619"/>
                </a:lnTo>
                <a:lnTo>
                  <a:pt x="1932559" y="388619"/>
                </a:lnTo>
                <a:cubicBezTo>
                  <a:pt x="1932559" y="430529"/>
                  <a:pt x="1898650" y="464439"/>
                  <a:pt x="1856740" y="464439"/>
                </a:cubicBezTo>
                <a:lnTo>
                  <a:pt x="1612010" y="464439"/>
                </a:lnTo>
                <a:lnTo>
                  <a:pt x="1306194" y="631063"/>
                </a:lnTo>
                <a:lnTo>
                  <a:pt x="1131316" y="464439"/>
                </a:lnTo>
                <a:lnTo>
                  <a:pt x="85344" y="464439"/>
                </a:lnTo>
                <a:cubicBezTo>
                  <a:pt x="43561" y="464439"/>
                  <a:pt x="9525" y="430529"/>
                  <a:pt x="9525" y="388619"/>
                </a:cubicBezTo>
                <a:lnTo>
                  <a:pt x="9525" y="388619"/>
                </a:lnTo>
                <a:lnTo>
                  <a:pt x="9525" y="274954"/>
                </a:lnTo>
                <a:lnTo>
                  <a:pt x="9525" y="274954"/>
                </a:lnTo>
                <a:lnTo>
                  <a:pt x="9525" y="85343"/>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4398899" y="2918849"/>
            <a:ext cx="3170428" cy="119117"/>
          </a:xfrm>
          <a:custGeom>
            <a:avLst/>
            <a:gdLst>
              <a:gd name="connsiteX0" fmla="*/ 0 w 3170428"/>
              <a:gd name="connsiteY0" fmla="*/ 119117 h 119117"/>
              <a:gd name="connsiteX1" fmla="*/ 3170428 w 3170428"/>
              <a:gd name="connsiteY1" fmla="*/ 119117 h 119117"/>
              <a:gd name="connsiteX2" fmla="*/ 3170428 w 3170428"/>
              <a:gd name="connsiteY2" fmla="*/ 0 h 119117"/>
              <a:gd name="connsiteX3" fmla="*/ 0 w 3170428"/>
              <a:gd name="connsiteY3" fmla="*/ 0 h 119117"/>
              <a:gd name="connsiteX4" fmla="*/ 0 w 3170428"/>
              <a:gd name="connsiteY4" fmla="*/ 119117 h 11911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170428" h="119117">
                <a:moveTo>
                  <a:pt x="0" y="119117"/>
                </a:moveTo>
                <a:lnTo>
                  <a:pt x="3170428" y="119117"/>
                </a:lnTo>
                <a:lnTo>
                  <a:pt x="3170428" y="0"/>
                </a:lnTo>
                <a:lnTo>
                  <a:pt x="0" y="0"/>
                </a:lnTo>
                <a:lnTo>
                  <a:pt x="0" y="119117"/>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4253738" y="2275205"/>
            <a:ext cx="4496307" cy="2874010"/>
          </a:xfrm>
          <a:custGeom>
            <a:avLst/>
            <a:gdLst>
              <a:gd name="connsiteX0" fmla="*/ 9525 w 4496307"/>
              <a:gd name="connsiteY0" fmla="*/ 2864485 h 2874010"/>
              <a:gd name="connsiteX1" fmla="*/ 4486782 w 4496307"/>
              <a:gd name="connsiteY1" fmla="*/ 2864485 h 2874010"/>
              <a:gd name="connsiteX2" fmla="*/ 4486782 w 4496307"/>
              <a:gd name="connsiteY2" fmla="*/ 9525 h 2874010"/>
              <a:gd name="connsiteX3" fmla="*/ 9525 w 4496307"/>
              <a:gd name="connsiteY3" fmla="*/ 9525 h 2874010"/>
              <a:gd name="connsiteX4" fmla="*/ 9525 w 4496307"/>
              <a:gd name="connsiteY4" fmla="*/ 2864485 h 287401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4496307" h="2874010">
                <a:moveTo>
                  <a:pt x="9525" y="2864485"/>
                </a:moveTo>
                <a:lnTo>
                  <a:pt x="4486782" y="2864485"/>
                </a:lnTo>
                <a:lnTo>
                  <a:pt x="4486782" y="9525"/>
                </a:lnTo>
                <a:lnTo>
                  <a:pt x="9525" y="9525"/>
                </a:lnTo>
                <a:lnTo>
                  <a:pt x="9525" y="2864485"/>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3651884" y="2722562"/>
            <a:ext cx="393827" cy="169862"/>
          </a:xfrm>
          <a:custGeom>
            <a:avLst/>
            <a:gdLst>
              <a:gd name="connsiteX0" fmla="*/ 0 w 393827"/>
              <a:gd name="connsiteY0" fmla="*/ 169862 h 169862"/>
              <a:gd name="connsiteX1" fmla="*/ 393827 w 393827"/>
              <a:gd name="connsiteY1" fmla="*/ 169862 h 169862"/>
              <a:gd name="connsiteX2" fmla="*/ 393827 w 393827"/>
              <a:gd name="connsiteY2" fmla="*/ 0 h 169862"/>
              <a:gd name="connsiteX3" fmla="*/ 0 w 393827"/>
              <a:gd name="connsiteY3" fmla="*/ 0 h 169862"/>
              <a:gd name="connsiteX4" fmla="*/ 0 w 393827"/>
              <a:gd name="connsiteY4" fmla="*/ 169862 h 16986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93827" h="169862">
                <a:moveTo>
                  <a:pt x="0" y="169862"/>
                </a:moveTo>
                <a:lnTo>
                  <a:pt x="393827" y="169862"/>
                </a:lnTo>
                <a:lnTo>
                  <a:pt x="393827" y="0"/>
                </a:lnTo>
                <a:lnTo>
                  <a:pt x="0" y="0"/>
                </a:lnTo>
                <a:lnTo>
                  <a:pt x="0" y="169862"/>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30200"/>
          </a:xfrm>
          <a:prstGeom prst="rect">
            <a:avLst/>
          </a:prstGeom>
          <a:noFill/>
        </p:spPr>
      </p:pic>
      <p:pic>
        <p:nvPicPr>
          <p:cNvPr id="17" name="Picture 3"/>
          <p:cNvPicPr>
            <a:picLocks noChangeAspect="1" noChangeArrowheads="1"/>
          </p:cNvPicPr>
          <p:nvPr/>
        </p:nvPicPr>
        <p:blipFill>
          <a:blip r:embed="rId3"/>
          <a:srcRect/>
          <a:stretch>
            <a:fillRect/>
          </a:stretch>
        </p:blipFill>
        <p:spPr bwMode="auto">
          <a:xfrm>
            <a:off x="1117600" y="355600"/>
            <a:ext cx="1866900" cy="381000"/>
          </a:xfrm>
          <a:prstGeom prst="rect">
            <a:avLst/>
          </a:prstGeom>
          <a:noFill/>
        </p:spPr>
      </p:pic>
      <p:pic>
        <p:nvPicPr>
          <p:cNvPr id="18" name="Picture 3"/>
          <p:cNvPicPr>
            <a:picLocks noChangeAspect="1" noChangeArrowheads="1"/>
          </p:cNvPicPr>
          <p:nvPr/>
        </p:nvPicPr>
        <p:blipFill>
          <a:blip r:embed="rId4"/>
          <a:srcRect/>
          <a:stretch>
            <a:fillRect/>
          </a:stretch>
        </p:blipFill>
        <p:spPr bwMode="auto">
          <a:xfrm>
            <a:off x="3721100" y="1117600"/>
            <a:ext cx="1752600" cy="355600"/>
          </a:xfrm>
          <a:prstGeom prst="rect">
            <a:avLst/>
          </a:prstGeom>
          <a:noFill/>
        </p:spPr>
      </p:pic>
      <p:pic>
        <p:nvPicPr>
          <p:cNvPr id="19" name="Picture 3"/>
          <p:cNvPicPr>
            <a:picLocks noChangeAspect="1" noChangeArrowheads="1"/>
          </p:cNvPicPr>
          <p:nvPr/>
        </p:nvPicPr>
        <p:blipFill>
          <a:blip r:embed="rId5"/>
          <a:srcRect/>
          <a:stretch>
            <a:fillRect/>
          </a:stretch>
        </p:blipFill>
        <p:spPr bwMode="auto">
          <a:xfrm>
            <a:off x="520700" y="1943100"/>
            <a:ext cx="8229600" cy="4051300"/>
          </a:xfrm>
          <a:prstGeom prst="rect">
            <a:avLst/>
          </a:prstGeom>
          <a:noFill/>
        </p:spPr>
      </p:pic>
      <p:pic>
        <p:nvPicPr>
          <p:cNvPr id="20"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21"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676400" y="3619500"/>
            <a:ext cx="1549400" cy="152400"/>
          </a:xfrm>
          <a:prstGeom prst="rect">
            <a:avLst/>
          </a:prstGeom>
          <a:noFill/>
        </p:spPr>
        <p:txBody>
          <a:bodyPr wrap="none" lIns="0" tIns="0" rIns="0" rtlCol="0">
            <a:spAutoFit/>
          </a:bodyPr>
          <a:lstStyle/>
          <a:p>
            <a:pPr>
              <a:lnSpc>
                <a:spcPts val="1200"/>
              </a:lnSpc>
              <a:tabLst/>
            </a:pPr>
            <a:r>
              <a:rPr lang="en-US" altLang="zh-CN" sz="996" dirty="0" smtClean="0">
                <a:solidFill>
                  <a:srgbClr val="000000"/>
                </a:solidFill>
                <a:latin typeface="함초롬돋움" pitchFamily="18" charset="0"/>
                <a:cs typeface="함초롬돋움" pitchFamily="18" charset="0"/>
              </a:rPr>
              <a:t>달력에서</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근로날짜</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클릭하여</a:t>
            </a:r>
          </a:p>
        </p:txBody>
      </p:sp>
      <p:sp>
        <p:nvSpPr>
          <p:cNvPr id="22" name="TextBox 1"/>
          <p:cNvSpPr txBox="1"/>
          <p:nvPr/>
        </p:nvSpPr>
        <p:spPr>
          <a:xfrm>
            <a:off x="1841500" y="3771900"/>
            <a:ext cx="1219200" cy="152400"/>
          </a:xfrm>
          <a:prstGeom prst="rect">
            <a:avLst/>
          </a:prstGeom>
          <a:noFill/>
        </p:spPr>
        <p:txBody>
          <a:bodyPr wrap="none" lIns="0" tIns="0" rIns="0" rtlCol="0">
            <a:spAutoFit/>
          </a:bodyPr>
          <a:lstStyle/>
          <a:p>
            <a:pPr>
              <a:lnSpc>
                <a:spcPts val="1200"/>
              </a:lnSpc>
              <a:tabLst/>
            </a:pPr>
            <a:r>
              <a:rPr lang="en-US" altLang="zh-CN" sz="996" dirty="0" smtClean="0">
                <a:solidFill>
                  <a:srgbClr val="000000"/>
                </a:solidFill>
                <a:latin typeface="함초롬돋움" pitchFamily="18" charset="0"/>
                <a:cs typeface="함초롬돋움" pitchFamily="18" charset="0"/>
              </a:rPr>
              <a:t>근로시간</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및</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내용</a:t>
            </a:r>
            <a:r>
              <a:rPr lang="en-US" altLang="zh-CN" sz="996" dirty="0" smtClean="0">
                <a:latin typeface="Times New Roman" pitchFamily="18" charset="0"/>
                <a:cs typeface="Times New Roman" pitchFamily="18" charset="0"/>
              </a:rPr>
              <a:t> </a:t>
            </a:r>
            <a:r>
              <a:rPr lang="en-US" altLang="zh-CN" sz="996" dirty="0" smtClean="0">
                <a:solidFill>
                  <a:srgbClr val="000000"/>
                </a:solidFill>
                <a:latin typeface="함초롬돋움" pitchFamily="18" charset="0"/>
                <a:cs typeface="함초롬돋움" pitchFamily="18" charset="0"/>
              </a:rPr>
              <a:t>입력</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1689100" y="2654300"/>
            <a:ext cx="76200" cy="139700"/>
          </a:xfrm>
          <a:prstGeom prst="rect">
            <a:avLst/>
          </a:prstGeom>
          <a:noFill/>
        </p:spPr>
        <p:txBody>
          <a:bodyPr wrap="none" lIns="0" tIns="0" rIns="0" rtlCol="0">
            <a:spAutoFit/>
          </a:bodyPr>
          <a:lstStyle/>
          <a:p>
            <a:pPr>
              <a:lnSpc>
                <a:spcPts val="1100"/>
              </a:lnSpc>
              <a:tabLst/>
            </a:pPr>
            <a:r>
              <a:rPr lang="en-US" altLang="zh-CN" sz="1104" b="1" dirty="0" smtClean="0">
                <a:solidFill>
                  <a:srgbClr val="000000"/>
                </a:solidFill>
                <a:latin typeface="바탕" pitchFamily="18" charset="0"/>
                <a:cs typeface="바탕" pitchFamily="18" charset="0"/>
              </a:rPr>
              <a:t>1</a:t>
            </a:r>
          </a:p>
        </p:txBody>
      </p:sp>
      <p:sp>
        <p:nvSpPr>
          <p:cNvPr id="4" name="TextBox 1"/>
          <p:cNvSpPr txBox="1"/>
          <p:nvPr/>
        </p:nvSpPr>
        <p:spPr>
          <a:xfrm>
            <a:off x="4483100" y="4394200"/>
            <a:ext cx="76200" cy="139700"/>
          </a:xfrm>
          <a:prstGeom prst="rect">
            <a:avLst/>
          </a:prstGeom>
          <a:noFill/>
        </p:spPr>
        <p:txBody>
          <a:bodyPr wrap="none" lIns="0" tIns="0" rIns="0" rtlCol="0">
            <a:spAutoFit/>
          </a:bodyPr>
          <a:lstStyle/>
          <a:p>
            <a:pPr>
              <a:lnSpc>
                <a:spcPts val="1100"/>
              </a:lnSpc>
              <a:tabLst/>
            </a:pPr>
            <a:r>
              <a:rPr lang="en-US" altLang="zh-CN" sz="1104" b="1" dirty="0" smtClean="0">
                <a:solidFill>
                  <a:srgbClr val="000000"/>
                </a:solidFill>
                <a:latin typeface="바탕" pitchFamily="18" charset="0"/>
                <a:cs typeface="바탕" pitchFamily="18" charset="0"/>
              </a:rPr>
              <a:t>2</a:t>
            </a:r>
          </a:p>
        </p:txBody>
      </p:sp>
      <p:sp>
        <p:nvSpPr>
          <p:cNvPr id="5" name="TextBox 1"/>
          <p:cNvSpPr txBox="1"/>
          <p:nvPr/>
        </p:nvSpPr>
        <p:spPr>
          <a:xfrm>
            <a:off x="6870700" y="3771900"/>
            <a:ext cx="76200" cy="139700"/>
          </a:xfrm>
          <a:prstGeom prst="rect">
            <a:avLst/>
          </a:prstGeom>
          <a:noFill/>
        </p:spPr>
        <p:txBody>
          <a:bodyPr wrap="none" lIns="0" tIns="0" rIns="0" rtlCol="0">
            <a:spAutoFit/>
          </a:bodyPr>
          <a:lstStyle/>
          <a:p>
            <a:pPr>
              <a:lnSpc>
                <a:spcPts val="1100"/>
              </a:lnSpc>
              <a:tabLst/>
            </a:pPr>
            <a:r>
              <a:rPr lang="en-US" altLang="zh-CN" sz="1104" b="1" dirty="0" smtClean="0">
                <a:solidFill>
                  <a:srgbClr val="000000"/>
                </a:solidFill>
                <a:latin typeface="바탕" pitchFamily="18" charset="0"/>
                <a:cs typeface="바탕" pitchFamily="18" charset="0"/>
              </a:rPr>
              <a:t>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1905000" y="2489200"/>
            <a:ext cx="533400" cy="127000"/>
          </a:xfrm>
          <a:prstGeom prst="rect">
            <a:avLst/>
          </a:prstGeom>
          <a:noFill/>
        </p:spPr>
        <p:txBody>
          <a:bodyPr wrap="none" lIns="0" tIns="0" rIns="0" rtlCol="0">
            <a:spAutoFit/>
          </a:bodyPr>
          <a:lstStyle/>
          <a:p>
            <a:pPr>
              <a:lnSpc>
                <a:spcPts val="1000"/>
              </a:lnSpc>
              <a:tabLst/>
            </a:pPr>
            <a:r>
              <a:rPr lang="en-US" altLang="zh-CN" sz="804" dirty="0" smtClean="0">
                <a:solidFill>
                  <a:srgbClr val="000000"/>
                </a:solidFill>
                <a:latin typeface="맑은 고딕" pitchFamily="18" charset="0"/>
                <a:cs typeface="맑은 고딕" pitchFamily="18" charset="0"/>
              </a:rPr>
              <a:t>출근부</a:t>
            </a:r>
            <a:r>
              <a:rPr lang="en-US" altLang="zh-CN" sz="804" dirty="0" smtClean="0">
                <a:latin typeface="Times New Roman" pitchFamily="18" charset="0"/>
                <a:cs typeface="Times New Roman" pitchFamily="18" charset="0"/>
              </a:rPr>
              <a:t> </a:t>
            </a:r>
            <a:r>
              <a:rPr lang="en-US" altLang="zh-CN" sz="804" dirty="0" smtClean="0">
                <a:solidFill>
                  <a:srgbClr val="000000"/>
                </a:solidFill>
                <a:latin typeface="맑은 고딕" pitchFamily="18" charset="0"/>
                <a:cs typeface="맑은 고딕" pitchFamily="18" charset="0"/>
              </a:rPr>
              <a:t>등록</a:t>
            </a:r>
          </a:p>
        </p:txBody>
      </p:sp>
      <p:sp>
        <p:nvSpPr>
          <p:cNvPr id="4" name="TextBox 1"/>
          <p:cNvSpPr txBox="1"/>
          <p:nvPr/>
        </p:nvSpPr>
        <p:spPr>
          <a:xfrm>
            <a:off x="1320800" y="2997200"/>
            <a:ext cx="1498600" cy="1917700"/>
          </a:xfrm>
          <a:prstGeom prst="rect">
            <a:avLst/>
          </a:prstGeom>
          <a:noFill/>
        </p:spPr>
        <p:txBody>
          <a:bodyPr wrap="none" lIns="0" tIns="0" rIns="0" rtlCol="0">
            <a:spAutoFit/>
          </a:bodyPr>
          <a:lstStyle/>
          <a:p>
            <a:pPr>
              <a:lnSpc>
                <a:spcPts val="700"/>
              </a:lnSpc>
              <a:tabLst>
                <a:tab pos="304800" algn="l"/>
                <a:tab pos="406400" algn="l"/>
              </a:tabLst>
            </a:pPr>
            <a:r>
              <a:rPr lang="en-US" altLang="zh-CN" sz="600" dirty="0" smtClean="0">
                <a:solidFill>
                  <a:srgbClr val="002060"/>
                </a:solidFill>
                <a:latin typeface="맑은 고딕" pitchFamily="18" charset="0"/>
                <a:cs typeface="맑은 고딕" pitchFamily="18" charset="0"/>
              </a:rPr>
              <a:t>나의</a:t>
            </a:r>
            <a:r>
              <a:rPr lang="en-US" altLang="zh-CN" sz="600" dirty="0" smtClean="0">
                <a:latin typeface="Times New Roman" pitchFamily="18" charset="0"/>
                <a:cs typeface="Times New Roman" pitchFamily="18" charset="0"/>
              </a:rPr>
              <a:t> </a:t>
            </a:r>
            <a:r>
              <a:rPr lang="en-US" altLang="zh-CN" sz="600" dirty="0" smtClean="0">
                <a:solidFill>
                  <a:srgbClr val="002060"/>
                </a:solidFill>
                <a:latin typeface="맑은 고딕" pitchFamily="18" charset="0"/>
                <a:cs typeface="맑은 고딕" pitchFamily="18" charset="0"/>
              </a:rPr>
              <a:t>출근부</a:t>
            </a:r>
          </a:p>
          <a:p>
            <a:pPr>
              <a:lnSpc>
                <a:spcPts val="1000"/>
              </a:lnSpc>
            </a:pPr>
            <a:endParaRPr lang="en-US" altLang="zh-CN" dirty="0" smtClean="0"/>
          </a:p>
          <a:p>
            <a:pPr>
              <a:lnSpc>
                <a:spcPts val="1000"/>
              </a:lnSpc>
            </a:pPr>
            <a:endParaRPr lang="en-US" altLang="zh-CN" dirty="0" smtClean="0"/>
          </a:p>
          <a:p>
            <a:pPr>
              <a:lnSpc>
                <a:spcPts val="1700"/>
              </a:lnSpc>
              <a:tabLst>
                <a:tab pos="304800" algn="l"/>
                <a:tab pos="406400" algn="l"/>
              </a:tabLst>
            </a:pPr>
            <a:r>
              <a:rPr lang="en-US" altLang="zh-CN" dirty="0" smtClean="0"/>
              <a:t>	</a:t>
            </a:r>
            <a:r>
              <a:rPr lang="en-US" altLang="zh-CN" sz="756" dirty="0" smtClean="0">
                <a:solidFill>
                  <a:srgbClr val="000000"/>
                </a:solidFill>
                <a:latin typeface="맑은 고딕" pitchFamily="18" charset="0"/>
                <a:cs typeface="맑은 고딕" pitchFamily="18" charset="0"/>
              </a:rPr>
              <a:t>국가근로장학</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500"/>
              </a:lnSpc>
              <a:tabLst>
                <a:tab pos="304800" algn="l"/>
                <a:tab pos="406400" algn="l"/>
              </a:tabLst>
            </a:pPr>
            <a:r>
              <a:rPr lang="en-US" altLang="zh-CN" dirty="0" smtClean="0"/>
              <a:t>		</a:t>
            </a:r>
            <a:r>
              <a:rPr lang="en-US" altLang="zh-CN" sz="696" dirty="0" smtClean="0">
                <a:solidFill>
                  <a:srgbClr val="000000"/>
                </a:solidFill>
                <a:latin typeface="맑은 고딕" pitchFamily="18" charset="0"/>
                <a:cs typeface="맑은 고딕" pitchFamily="18" charset="0"/>
              </a:rPr>
              <a:t>다문화·탈북학생</a:t>
            </a:r>
            <a:r>
              <a:rPr lang="en-US" altLang="zh-CN" sz="696" dirty="0" smtClean="0">
                <a:latin typeface="Times New Roman" pitchFamily="18" charset="0"/>
                <a:cs typeface="Times New Roman" pitchFamily="18" charset="0"/>
              </a:rPr>
              <a:t> </a:t>
            </a:r>
            <a:r>
              <a:rPr lang="en-US" altLang="zh-CN" sz="696" dirty="0" smtClean="0">
                <a:solidFill>
                  <a:srgbClr val="000000"/>
                </a:solidFill>
                <a:latin typeface="맑은 고딕" pitchFamily="18" charset="0"/>
                <a:cs typeface="맑은 고딕" pitchFamily="18" charset="0"/>
              </a:rPr>
              <a:t>멘토링</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tabLst>
                <a:tab pos="304800" algn="l"/>
                <a:tab pos="406400" algn="l"/>
              </a:tabLst>
            </a:pPr>
            <a:r>
              <a:rPr lang="en-US" altLang="zh-CN" dirty="0" smtClean="0"/>
              <a:t>		</a:t>
            </a:r>
            <a:r>
              <a:rPr lang="en-US" altLang="zh-CN" sz="684" dirty="0" smtClean="0">
                <a:solidFill>
                  <a:srgbClr val="000000"/>
                </a:solidFill>
                <a:latin typeface="맑은 고딕" pitchFamily="18" charset="0"/>
                <a:cs typeface="맑은 고딕" pitchFamily="18" charset="0"/>
              </a:rPr>
              <a:t>대학생</a:t>
            </a:r>
            <a:r>
              <a:rPr lang="en-US" altLang="zh-CN" sz="684" dirty="0" smtClean="0">
                <a:latin typeface="Times New Roman" pitchFamily="18" charset="0"/>
                <a:cs typeface="Times New Roman" pitchFamily="18" charset="0"/>
              </a:rPr>
              <a:t> </a:t>
            </a:r>
            <a:r>
              <a:rPr lang="en-US" altLang="zh-CN" sz="684" dirty="0" smtClean="0">
                <a:solidFill>
                  <a:srgbClr val="000000"/>
                </a:solidFill>
                <a:latin typeface="맑은 고딕" pitchFamily="18" charset="0"/>
                <a:cs typeface="맑은 고딕" pitchFamily="18" charset="0"/>
              </a:rPr>
              <a:t>청소년</a:t>
            </a:r>
            <a:r>
              <a:rPr lang="en-US" altLang="zh-CN" sz="684" dirty="0" smtClean="0">
                <a:latin typeface="Times New Roman" pitchFamily="18" charset="0"/>
                <a:cs typeface="Times New Roman" pitchFamily="18" charset="0"/>
              </a:rPr>
              <a:t> </a:t>
            </a:r>
            <a:r>
              <a:rPr lang="en-US" altLang="zh-CN" sz="684" dirty="0" smtClean="0">
                <a:solidFill>
                  <a:srgbClr val="000000"/>
                </a:solidFill>
                <a:latin typeface="맑은 고딕" pitchFamily="18" charset="0"/>
                <a:cs typeface="맑은 고딕" pitchFamily="18" charset="0"/>
              </a:rPr>
              <a:t>교육지원사업</a:t>
            </a:r>
          </a:p>
        </p:txBody>
      </p:sp>
      <p:sp>
        <p:nvSpPr>
          <p:cNvPr id="5" name="TextBox 1"/>
          <p:cNvSpPr txBox="1"/>
          <p:nvPr/>
        </p:nvSpPr>
        <p:spPr>
          <a:xfrm>
            <a:off x="4368800" y="3289300"/>
            <a:ext cx="177800" cy="101600"/>
          </a:xfrm>
          <a:prstGeom prst="rect">
            <a:avLst/>
          </a:prstGeom>
          <a:noFill/>
        </p:spPr>
        <p:txBody>
          <a:bodyPr wrap="none" lIns="0" tIns="0" rIns="0" rtlCol="0">
            <a:spAutoFit/>
          </a:bodyPr>
          <a:lstStyle/>
          <a:p>
            <a:pPr>
              <a:lnSpc>
                <a:spcPts val="800"/>
              </a:lnSpc>
              <a:tabLst/>
            </a:pPr>
            <a:r>
              <a:rPr lang="en-US" altLang="zh-CN" sz="696" dirty="0" smtClean="0">
                <a:solidFill>
                  <a:srgbClr val="000000"/>
                </a:solidFill>
                <a:latin typeface="맑은 고딕" pitchFamily="18" charset="0"/>
                <a:cs typeface="맑은 고딕" pitchFamily="18" charset="0"/>
              </a:rPr>
              <a:t>20xx</a:t>
            </a:r>
          </a:p>
        </p:txBody>
      </p:sp>
      <p:sp>
        <p:nvSpPr>
          <p:cNvPr id="6" name="TextBox 1"/>
          <p:cNvSpPr txBox="1"/>
          <p:nvPr/>
        </p:nvSpPr>
        <p:spPr>
          <a:xfrm>
            <a:off x="4876800" y="3289300"/>
            <a:ext cx="25400" cy="88900"/>
          </a:xfrm>
          <a:prstGeom prst="rect">
            <a:avLst/>
          </a:prstGeom>
          <a:noFill/>
        </p:spPr>
        <p:txBody>
          <a:bodyPr wrap="none" lIns="0" tIns="0" rIns="0" rtlCol="0">
            <a:spAutoFit/>
          </a:bodyPr>
          <a:lstStyle/>
          <a:p>
            <a:pPr>
              <a:lnSpc>
                <a:spcPts val="700"/>
              </a:lnSpc>
              <a:tabLst/>
            </a:pPr>
            <a:r>
              <a:rPr lang="en-US" altLang="zh-CN" sz="600" dirty="0" smtClean="0">
                <a:solidFill>
                  <a:srgbClr val="000000"/>
                </a:solidFill>
                <a:latin typeface="맑은 고딕" pitchFamily="18" charset="0"/>
                <a:cs typeface="맑은 고딕" pitchFamily="18" charset="0"/>
              </a:rPr>
              <a:t>x</a:t>
            </a:r>
          </a:p>
        </p:txBody>
      </p:sp>
      <p:sp>
        <p:nvSpPr>
          <p:cNvPr id="7" name="TextBox 1"/>
          <p:cNvSpPr txBox="1"/>
          <p:nvPr/>
        </p:nvSpPr>
        <p:spPr>
          <a:xfrm>
            <a:off x="4445000" y="2387600"/>
            <a:ext cx="596900" cy="431800"/>
          </a:xfrm>
          <a:prstGeom prst="rect">
            <a:avLst/>
          </a:prstGeom>
          <a:noFill/>
        </p:spPr>
        <p:txBody>
          <a:bodyPr wrap="none" lIns="0" tIns="0" rIns="0" rtlCol="0">
            <a:spAutoFit/>
          </a:bodyPr>
          <a:lstStyle/>
          <a:p>
            <a:pPr>
              <a:lnSpc>
                <a:spcPts val="1000"/>
              </a:lnSpc>
              <a:tabLst>
                <a:tab pos="38100" algn="l"/>
              </a:tabLst>
            </a:pPr>
            <a:r>
              <a:rPr lang="en-US" altLang="zh-CN" sz="804" dirty="0" smtClean="0">
                <a:solidFill>
                  <a:srgbClr val="000000"/>
                </a:solidFill>
                <a:latin typeface="맑은 고딕" pitchFamily="18" charset="0"/>
                <a:cs typeface="맑은 고딕" pitchFamily="18" charset="0"/>
              </a:rPr>
              <a:t>출근부 등록</a:t>
            </a:r>
          </a:p>
          <a:p>
            <a:pPr>
              <a:lnSpc>
                <a:spcPts val="1000"/>
              </a:lnSpc>
            </a:pPr>
            <a:endParaRPr lang="en-US" altLang="zh-CN" dirty="0" smtClean="0"/>
          </a:p>
          <a:p>
            <a:pPr>
              <a:lnSpc>
                <a:spcPts val="1400"/>
              </a:lnSpc>
              <a:tabLst>
                <a:tab pos="38100" algn="l"/>
              </a:tabLst>
            </a:pPr>
            <a:r>
              <a:rPr lang="en-US" altLang="zh-CN" dirty="0" smtClean="0"/>
              <a:t>	</a:t>
            </a:r>
            <a:r>
              <a:rPr lang="en-US" altLang="zh-CN" sz="756" dirty="0" smtClean="0">
                <a:solidFill>
                  <a:srgbClr val="31859C"/>
                </a:solidFill>
                <a:latin typeface="맑은 고딕" pitchFamily="18" charset="0"/>
                <a:cs typeface="맑은 고딕" pitchFamily="18" charset="0"/>
              </a:rPr>
              <a:t>국가근로장학</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5400" y="12700"/>
            <a:ext cx="9118600" cy="6845300"/>
          </a:xfrm>
          <a:prstGeom prst="rect">
            <a:avLst/>
          </a:prstGeom>
          <a:noFill/>
        </p:spPr>
      </p:pic>
      <p:sp>
        <p:nvSpPr>
          <p:cNvPr id="2" name="TextBox 1"/>
          <p:cNvSpPr txBox="1"/>
          <p:nvPr/>
        </p:nvSpPr>
        <p:spPr>
          <a:xfrm>
            <a:off x="2438400" y="3238500"/>
            <a:ext cx="3949700" cy="1257300"/>
          </a:xfrm>
          <a:prstGeom prst="rect">
            <a:avLst/>
          </a:prstGeom>
          <a:noFill/>
        </p:spPr>
        <p:txBody>
          <a:bodyPr wrap="none" lIns="0" tIns="0" rIns="0" rtlCol="0">
            <a:spAutoFit/>
          </a:bodyPr>
          <a:lstStyle/>
          <a:p>
            <a:pPr>
              <a:lnSpc>
                <a:spcPts val="9900"/>
              </a:lnSpc>
              <a:tabLst/>
            </a:pPr>
            <a:r>
              <a:rPr lang="en-US" altLang="zh-CN" sz="9998" b="1" dirty="0" smtClean="0">
                <a:solidFill>
                  <a:srgbClr val="9DC435"/>
                </a:solidFill>
                <a:latin typeface="바탕" pitchFamily="18" charset="0"/>
                <a:cs typeface="바탕" pitchFamily="18" charset="0"/>
              </a:rPr>
              <a:t>Ⅲ</a:t>
            </a:r>
            <a:r>
              <a:rPr lang="en-US" altLang="zh-CN" sz="3506" dirty="0" smtClean="0">
                <a:latin typeface="Times New Roman" pitchFamily="18" charset="0"/>
                <a:cs typeface="Times New Roman" pitchFamily="18" charset="0"/>
              </a:rPr>
              <a:t> </a:t>
            </a:r>
            <a:r>
              <a:rPr lang="en-US" altLang="zh-CN" sz="3506" dirty="0" smtClean="0">
                <a:solidFill>
                  <a:srgbClr val="FFFFFF"/>
                </a:solidFill>
                <a:latin typeface="돋움" pitchFamily="18" charset="0"/>
                <a:cs typeface="돋움" pitchFamily="18" charset="0"/>
              </a:rPr>
              <a:t>장학생</a:t>
            </a:r>
            <a:r>
              <a:rPr lang="en-US" altLang="zh-CN" sz="3506" dirty="0" smtClean="0">
                <a:latin typeface="Times New Roman" pitchFamily="18" charset="0"/>
                <a:cs typeface="Times New Roman" pitchFamily="18" charset="0"/>
              </a:rPr>
              <a:t> </a:t>
            </a:r>
            <a:r>
              <a:rPr lang="en-US" altLang="zh-CN" sz="3506" dirty="0" smtClean="0">
                <a:solidFill>
                  <a:srgbClr val="FFFFFF"/>
                </a:solidFill>
                <a:latin typeface="돋움" pitchFamily="18" charset="0"/>
                <a:cs typeface="돋움" pitchFamily="18" charset="0"/>
              </a:rPr>
              <a:t>유의사항</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1866900" y="3632200"/>
            <a:ext cx="2006600" cy="431800"/>
          </a:xfrm>
          <a:prstGeom prst="rect">
            <a:avLst/>
          </a:prstGeom>
          <a:noFill/>
        </p:spPr>
        <p:txBody>
          <a:bodyPr wrap="none" lIns="0" tIns="0" rIns="0" rtlCol="0">
            <a:spAutoFit/>
          </a:bodyPr>
          <a:lstStyle/>
          <a:p>
            <a:pPr>
              <a:lnSpc>
                <a:spcPts val="1700"/>
              </a:lnSpc>
              <a:tabLst>
                <a:tab pos="482600" algn="l"/>
              </a:tabLst>
            </a:pPr>
            <a:r>
              <a:rPr lang="en-US" altLang="zh-CN" sz="1404" b="1" dirty="0" smtClean="0">
                <a:solidFill>
                  <a:srgbClr val="000000"/>
                </a:solidFill>
                <a:latin typeface="함초롬돋움" pitchFamily="18" charset="0"/>
                <a:cs typeface="함초롬돋움" pitchFamily="18" charset="0"/>
              </a:rPr>
              <a:t>대학생</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근로장학</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세부사업</a:t>
            </a:r>
          </a:p>
          <a:p>
            <a:pPr>
              <a:lnSpc>
                <a:spcPts val="1600"/>
              </a:lnSpc>
              <a:tabLst>
                <a:tab pos="482600" algn="l"/>
              </a:tabLst>
            </a:pPr>
            <a:r>
              <a:rPr lang="en-US" altLang="zh-CN" dirty="0" smtClean="0"/>
              <a:t>	</a:t>
            </a:r>
            <a:r>
              <a:rPr lang="en-US" altLang="zh-CN" sz="1404" b="1" dirty="0" smtClean="0">
                <a:solidFill>
                  <a:srgbClr val="FF0000"/>
                </a:solidFill>
                <a:latin typeface="함초롬돋움" pitchFamily="18" charset="0"/>
                <a:cs typeface="함초롬돋움" pitchFamily="18" charset="0"/>
              </a:rPr>
              <a:t>동시참여불가</a:t>
            </a:r>
          </a:p>
        </p:txBody>
      </p:sp>
      <p:sp>
        <p:nvSpPr>
          <p:cNvPr id="4" name="TextBox 1"/>
          <p:cNvSpPr txBox="1"/>
          <p:nvPr/>
        </p:nvSpPr>
        <p:spPr>
          <a:xfrm>
            <a:off x="2425700" y="1955800"/>
            <a:ext cx="939800" cy="165100"/>
          </a:xfrm>
          <a:prstGeom prst="rect">
            <a:avLst/>
          </a:prstGeom>
          <a:noFill/>
        </p:spPr>
        <p:txBody>
          <a:bodyPr wrap="none" lIns="0" tIns="0" rIns="0" rtlCol="0">
            <a:spAutoFit/>
          </a:bodyPr>
          <a:lstStyle/>
          <a:p>
            <a:pPr>
              <a:lnSpc>
                <a:spcPts val="1300"/>
              </a:lnSpc>
              <a:tabLst/>
            </a:pPr>
            <a:r>
              <a:rPr lang="en-US" altLang="zh-CN" sz="1104" b="1" dirty="0" smtClean="0">
                <a:solidFill>
                  <a:srgbClr val="000000"/>
                </a:solidFill>
                <a:latin typeface="함초롬돋움" pitchFamily="18" charset="0"/>
                <a:cs typeface="함초롬돋움" pitchFamily="18" charset="0"/>
              </a:rPr>
              <a:t>국가근로장학금</a:t>
            </a:r>
          </a:p>
        </p:txBody>
      </p:sp>
      <p:sp>
        <p:nvSpPr>
          <p:cNvPr id="5" name="TextBox 1"/>
          <p:cNvSpPr txBox="1"/>
          <p:nvPr/>
        </p:nvSpPr>
        <p:spPr>
          <a:xfrm>
            <a:off x="1727200" y="2374900"/>
            <a:ext cx="977900" cy="330200"/>
          </a:xfrm>
          <a:prstGeom prst="rect">
            <a:avLst/>
          </a:prstGeom>
          <a:noFill/>
        </p:spPr>
        <p:txBody>
          <a:bodyPr wrap="none" lIns="0" tIns="0" rIns="0" rtlCol="0">
            <a:spAutoFit/>
          </a:bodyPr>
          <a:lstStyle/>
          <a:p>
            <a:pPr>
              <a:lnSpc>
                <a:spcPts val="1300"/>
              </a:lnSpc>
              <a:tabLst>
                <a:tab pos="63500" algn="l"/>
              </a:tabLst>
            </a:pPr>
            <a:r>
              <a:rPr lang="en-US" altLang="zh-CN" sz="1104" b="1" dirty="0" smtClean="0">
                <a:solidFill>
                  <a:srgbClr val="000000"/>
                </a:solidFill>
                <a:latin typeface="함초롬돋움" pitchFamily="18" charset="0"/>
                <a:cs typeface="함초롬돋움" pitchFamily="18" charset="0"/>
              </a:rPr>
              <a:t>다문화</a:t>
            </a:r>
            <a:r>
              <a:rPr lang="en-US" altLang="zh-CN" sz="1104" dirty="0" smtClean="0">
                <a:latin typeface="Times New Roman" pitchFamily="18" charset="0"/>
                <a:cs typeface="Times New Roman" pitchFamily="18" charset="0"/>
              </a:rPr>
              <a:t> </a:t>
            </a:r>
            <a:r>
              <a:rPr lang="en-US" altLang="zh-CN" sz="1104" b="1" dirty="0" smtClean="0">
                <a:solidFill>
                  <a:srgbClr val="000000"/>
                </a:solidFill>
                <a:latin typeface="함초롬돋움" pitchFamily="18" charset="0"/>
                <a:cs typeface="함초롬돋움" pitchFamily="18" charset="0"/>
              </a:rPr>
              <a:t>탈북학생</a:t>
            </a:r>
          </a:p>
          <a:p>
            <a:pPr>
              <a:lnSpc>
                <a:spcPts val="1300"/>
              </a:lnSpc>
              <a:tabLst>
                <a:tab pos="63500" algn="l"/>
              </a:tabLst>
            </a:pPr>
            <a:r>
              <a:rPr lang="en-US" altLang="zh-CN" dirty="0" smtClean="0"/>
              <a:t>	</a:t>
            </a:r>
            <a:r>
              <a:rPr lang="en-US" altLang="zh-CN" sz="1104" b="1" dirty="0" smtClean="0">
                <a:solidFill>
                  <a:srgbClr val="000000"/>
                </a:solidFill>
                <a:latin typeface="함초롬돋움" pitchFamily="18" charset="0"/>
                <a:cs typeface="함초롬돋움" pitchFamily="18" charset="0"/>
              </a:rPr>
              <a:t>멘토링</a:t>
            </a:r>
            <a:r>
              <a:rPr lang="en-US" altLang="zh-CN" sz="1104" dirty="0" smtClean="0">
                <a:latin typeface="Times New Roman" pitchFamily="18" charset="0"/>
                <a:cs typeface="Times New Roman" pitchFamily="18" charset="0"/>
              </a:rPr>
              <a:t> </a:t>
            </a:r>
            <a:r>
              <a:rPr lang="en-US" altLang="zh-CN" sz="1104" b="1" dirty="0" smtClean="0">
                <a:solidFill>
                  <a:srgbClr val="000000"/>
                </a:solidFill>
                <a:latin typeface="함초롬돋움" pitchFamily="18" charset="0"/>
                <a:cs typeface="함초롬돋움" pitchFamily="18" charset="0"/>
              </a:rPr>
              <a:t>장학금</a:t>
            </a:r>
          </a:p>
        </p:txBody>
      </p:sp>
      <p:sp>
        <p:nvSpPr>
          <p:cNvPr id="6" name="TextBox 1"/>
          <p:cNvSpPr txBox="1"/>
          <p:nvPr/>
        </p:nvSpPr>
        <p:spPr>
          <a:xfrm>
            <a:off x="3187700" y="2374900"/>
            <a:ext cx="939800" cy="330200"/>
          </a:xfrm>
          <a:prstGeom prst="rect">
            <a:avLst/>
          </a:prstGeom>
          <a:noFill/>
        </p:spPr>
        <p:txBody>
          <a:bodyPr wrap="none" lIns="0" tIns="0" rIns="0" rtlCol="0">
            <a:spAutoFit/>
          </a:bodyPr>
          <a:lstStyle/>
          <a:p>
            <a:pPr>
              <a:lnSpc>
                <a:spcPts val="1300"/>
              </a:lnSpc>
              <a:tabLst>
                <a:tab pos="76200" algn="l"/>
              </a:tabLst>
            </a:pPr>
            <a:r>
              <a:rPr lang="en-US" altLang="zh-CN" dirty="0" smtClean="0"/>
              <a:t>	</a:t>
            </a:r>
            <a:r>
              <a:rPr lang="en-US" altLang="zh-CN" sz="1104" b="1" dirty="0" smtClean="0">
                <a:solidFill>
                  <a:srgbClr val="000000"/>
                </a:solidFill>
                <a:latin typeface="함초롬돋움" pitchFamily="18" charset="0"/>
                <a:cs typeface="함초롬돋움" pitchFamily="18" charset="0"/>
              </a:rPr>
              <a:t>대학생청소년</a:t>
            </a:r>
          </a:p>
          <a:p>
            <a:pPr>
              <a:lnSpc>
                <a:spcPts val="1300"/>
              </a:lnSpc>
              <a:tabLst>
                <a:tab pos="76200" algn="l"/>
              </a:tabLst>
            </a:pPr>
            <a:r>
              <a:rPr lang="en-US" altLang="zh-CN" sz="1104" b="1" dirty="0" smtClean="0">
                <a:solidFill>
                  <a:srgbClr val="000000"/>
                </a:solidFill>
                <a:latin typeface="함초롬돋움" pitchFamily="18" charset="0"/>
                <a:cs typeface="함초롬돋움" pitchFamily="18" charset="0"/>
              </a:rPr>
              <a:t>교육지원장학금</a:t>
            </a:r>
          </a:p>
        </p:txBody>
      </p:sp>
      <p:sp>
        <p:nvSpPr>
          <p:cNvPr id="7" name="TextBox 1"/>
          <p:cNvSpPr txBox="1"/>
          <p:nvPr/>
        </p:nvSpPr>
        <p:spPr>
          <a:xfrm>
            <a:off x="1905000" y="5918200"/>
            <a:ext cx="1892300" cy="431800"/>
          </a:xfrm>
          <a:prstGeom prst="rect">
            <a:avLst/>
          </a:prstGeom>
          <a:noFill/>
        </p:spPr>
        <p:txBody>
          <a:bodyPr wrap="none" lIns="0" tIns="0" rIns="0" rtlCol="0">
            <a:spAutoFit/>
          </a:bodyPr>
          <a:lstStyle/>
          <a:p>
            <a:pPr>
              <a:lnSpc>
                <a:spcPts val="1700"/>
              </a:lnSpc>
              <a:tabLst>
                <a:tab pos="190500" algn="l"/>
              </a:tabLst>
            </a:pPr>
            <a:r>
              <a:rPr lang="en-US" altLang="zh-CN" dirty="0" smtClean="0"/>
              <a:t>	</a:t>
            </a:r>
            <a:r>
              <a:rPr lang="en-US" altLang="zh-CN" sz="1404" b="1" dirty="0" smtClean="0">
                <a:solidFill>
                  <a:srgbClr val="000000"/>
                </a:solidFill>
                <a:latin typeface="함초롬돋움" pitchFamily="18" charset="0"/>
                <a:cs typeface="함초롬돋움" pitchFamily="18" charset="0"/>
              </a:rPr>
              <a:t>학적</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상태가</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‘재학’에서</a:t>
            </a:r>
          </a:p>
          <a:p>
            <a:pPr>
              <a:lnSpc>
                <a:spcPts val="1600"/>
              </a:lnSpc>
              <a:tabLst>
                <a:tab pos="190500" algn="l"/>
              </a:tabLst>
            </a:pPr>
            <a:r>
              <a:rPr lang="en-US" altLang="zh-CN" sz="1404" b="1" dirty="0" smtClean="0">
                <a:solidFill>
                  <a:srgbClr val="FF0000"/>
                </a:solidFill>
                <a:latin typeface="함초롬돋움" pitchFamily="18" charset="0"/>
                <a:cs typeface="함초롬돋움" pitchFamily="18" charset="0"/>
              </a:rPr>
              <a:t>휴학</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자퇴</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졸업</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등으로</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변동</a:t>
            </a:r>
          </a:p>
        </p:txBody>
      </p:sp>
      <p:sp>
        <p:nvSpPr>
          <p:cNvPr id="8" name="TextBox 1"/>
          <p:cNvSpPr txBox="1"/>
          <p:nvPr/>
        </p:nvSpPr>
        <p:spPr>
          <a:xfrm>
            <a:off x="5257800" y="6083300"/>
            <a:ext cx="2362200" cy="215900"/>
          </a:xfrm>
          <a:prstGeom prst="rect">
            <a:avLst/>
          </a:prstGeom>
          <a:noFill/>
        </p:spPr>
        <p:txBody>
          <a:bodyPr wrap="none" lIns="0" tIns="0" rIns="0" rtlCol="0">
            <a:spAutoFit/>
          </a:bodyPr>
          <a:lstStyle/>
          <a:p>
            <a:pPr>
              <a:lnSpc>
                <a:spcPts val="1700"/>
              </a:lnSpc>
              <a:tabLst/>
            </a:pPr>
            <a:r>
              <a:rPr lang="en-US" altLang="zh-CN" sz="1406" b="1" dirty="0" smtClean="0">
                <a:solidFill>
                  <a:srgbClr val="FF0000"/>
                </a:solidFill>
                <a:latin typeface="함초롬돋움" pitchFamily="18" charset="0"/>
                <a:cs typeface="함초롬돋움" pitchFamily="18" charset="0"/>
              </a:rPr>
              <a:t>부정근로</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허위</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대체</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대리</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적발</a:t>
            </a:r>
          </a:p>
        </p:txBody>
      </p:sp>
      <p:sp>
        <p:nvSpPr>
          <p:cNvPr id="9" name="TextBox 1"/>
          <p:cNvSpPr txBox="1"/>
          <p:nvPr/>
        </p:nvSpPr>
        <p:spPr>
          <a:xfrm>
            <a:off x="5524500" y="3632200"/>
            <a:ext cx="1841500" cy="431800"/>
          </a:xfrm>
          <a:prstGeom prst="rect">
            <a:avLst/>
          </a:prstGeom>
          <a:noFill/>
        </p:spPr>
        <p:txBody>
          <a:bodyPr wrap="none" lIns="0" tIns="0" rIns="0" rtlCol="0">
            <a:spAutoFit/>
          </a:bodyPr>
          <a:lstStyle/>
          <a:p>
            <a:pPr>
              <a:lnSpc>
                <a:spcPts val="1700"/>
              </a:lnSpc>
              <a:tabLst>
                <a:tab pos="190500" algn="l"/>
              </a:tabLst>
            </a:pPr>
            <a:r>
              <a:rPr lang="en-US" altLang="zh-CN" dirty="0" smtClean="0"/>
              <a:t>	</a:t>
            </a:r>
            <a:r>
              <a:rPr lang="en-US" altLang="zh-CN" sz="1406" b="1" dirty="0" smtClean="0">
                <a:solidFill>
                  <a:srgbClr val="000000"/>
                </a:solidFill>
                <a:latin typeface="함초롬돋움" pitchFamily="18" charset="0"/>
                <a:cs typeface="함초롬돋움" pitchFamily="18" charset="0"/>
              </a:rPr>
              <a:t>수업·현장실습시간</a:t>
            </a:r>
            <a:r>
              <a:rPr lang="en-US" altLang="zh-CN" sz="1406" dirty="0" smtClean="0">
                <a:latin typeface="Times New Roman" pitchFamily="18" charset="0"/>
                <a:cs typeface="Times New Roman" pitchFamily="18" charset="0"/>
              </a:rPr>
              <a:t> </a:t>
            </a:r>
            <a:r>
              <a:rPr lang="en-US" altLang="zh-CN" sz="1406" b="1" dirty="0" smtClean="0">
                <a:solidFill>
                  <a:srgbClr val="000000"/>
                </a:solidFill>
                <a:latin typeface="함초롬돋움" pitchFamily="18" charset="0"/>
                <a:cs typeface="함초롬돋움" pitchFamily="18" charset="0"/>
              </a:rPr>
              <a:t>및</a:t>
            </a:r>
          </a:p>
          <a:p>
            <a:pPr>
              <a:lnSpc>
                <a:spcPts val="1600"/>
              </a:lnSpc>
              <a:tabLst>
                <a:tab pos="190500" algn="l"/>
              </a:tabLst>
            </a:pPr>
            <a:r>
              <a:rPr lang="en-US" altLang="zh-CN" sz="1404" b="1" dirty="0" smtClean="0">
                <a:solidFill>
                  <a:srgbClr val="FF0000"/>
                </a:solidFill>
                <a:latin typeface="함초롬돋움" pitchFamily="18" charset="0"/>
                <a:cs typeface="함초롬돋움" pitchFamily="18" charset="0"/>
              </a:rPr>
              <a:t>일시적</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공강·휴강</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근로</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불가</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870575" y="1206754"/>
            <a:ext cx="99440" cy="95884"/>
          </a:xfrm>
          <a:custGeom>
            <a:avLst/>
            <a:gdLst>
              <a:gd name="connsiteX0" fmla="*/ 0 w 99440"/>
              <a:gd name="connsiteY0" fmla="*/ 48005 h 95884"/>
              <a:gd name="connsiteX1" fmla="*/ 3936 w 99440"/>
              <a:gd name="connsiteY1" fmla="*/ 29209 h 95884"/>
              <a:gd name="connsiteX2" fmla="*/ 14604 w 99440"/>
              <a:gd name="connsiteY2" fmla="*/ 13842 h 95884"/>
              <a:gd name="connsiteX3" fmla="*/ 30607 w 99440"/>
              <a:gd name="connsiteY3" fmla="*/ 3809 h 95884"/>
              <a:gd name="connsiteX4" fmla="*/ 49784 w 99440"/>
              <a:gd name="connsiteY4" fmla="*/ 0 h 95884"/>
              <a:gd name="connsiteX5" fmla="*/ 68579 w 99440"/>
              <a:gd name="connsiteY5" fmla="*/ 3809 h 95884"/>
              <a:gd name="connsiteX6" fmla="*/ 84582 w 99440"/>
              <a:gd name="connsiteY6" fmla="*/ 13842 h 95884"/>
              <a:gd name="connsiteX7" fmla="*/ 95377 w 99440"/>
              <a:gd name="connsiteY7" fmla="*/ 29209 h 95884"/>
              <a:gd name="connsiteX8" fmla="*/ 99440 w 99440"/>
              <a:gd name="connsiteY8" fmla="*/ 48005 h 95884"/>
              <a:gd name="connsiteX9" fmla="*/ 95377 w 99440"/>
              <a:gd name="connsiteY9" fmla="*/ 67182 h 95884"/>
              <a:gd name="connsiteX10" fmla="*/ 84582 w 99440"/>
              <a:gd name="connsiteY10" fmla="*/ 82422 h 95884"/>
              <a:gd name="connsiteX11" fmla="*/ 68579 w 99440"/>
              <a:gd name="connsiteY11" fmla="*/ 92328 h 95884"/>
              <a:gd name="connsiteX12" fmla="*/ 49784 w 99440"/>
              <a:gd name="connsiteY12" fmla="*/ 95884 h 95884"/>
              <a:gd name="connsiteX13" fmla="*/ 30607 w 99440"/>
              <a:gd name="connsiteY13" fmla="*/ 92328 h 95884"/>
              <a:gd name="connsiteX14" fmla="*/ 14604 w 99440"/>
              <a:gd name="connsiteY14" fmla="*/ 82422 h 95884"/>
              <a:gd name="connsiteX15" fmla="*/ 3936 w 99440"/>
              <a:gd name="connsiteY15" fmla="*/ 67182 h 95884"/>
              <a:gd name="connsiteX16" fmla="*/ 0 w 99440"/>
              <a:gd name="connsiteY16" fmla="*/ 48005 h 9588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99440" h="95884">
                <a:moveTo>
                  <a:pt x="0" y="48005"/>
                </a:moveTo>
                <a:cubicBezTo>
                  <a:pt x="0" y="41401"/>
                  <a:pt x="1396" y="35051"/>
                  <a:pt x="3936" y="29209"/>
                </a:cubicBezTo>
                <a:cubicBezTo>
                  <a:pt x="6604" y="23240"/>
                  <a:pt x="10159" y="18160"/>
                  <a:pt x="14604" y="13842"/>
                </a:cubicBezTo>
                <a:cubicBezTo>
                  <a:pt x="19304" y="9651"/>
                  <a:pt x="24638" y="6222"/>
                  <a:pt x="30607" y="3809"/>
                </a:cubicBezTo>
                <a:cubicBezTo>
                  <a:pt x="36448" y="1270"/>
                  <a:pt x="42926" y="0"/>
                  <a:pt x="49784" y="0"/>
                </a:cubicBezTo>
                <a:cubicBezTo>
                  <a:pt x="56388" y="0"/>
                  <a:pt x="62610" y="1270"/>
                  <a:pt x="68579" y="3809"/>
                </a:cubicBezTo>
                <a:cubicBezTo>
                  <a:pt x="74548" y="6222"/>
                  <a:pt x="79883" y="9651"/>
                  <a:pt x="84582" y="13842"/>
                </a:cubicBezTo>
                <a:cubicBezTo>
                  <a:pt x="89027" y="18160"/>
                  <a:pt x="92709" y="23240"/>
                  <a:pt x="95377" y="29209"/>
                </a:cubicBezTo>
                <a:cubicBezTo>
                  <a:pt x="98170" y="35051"/>
                  <a:pt x="99440" y="41401"/>
                  <a:pt x="99440" y="48005"/>
                </a:cubicBezTo>
                <a:cubicBezTo>
                  <a:pt x="99440" y="54863"/>
                  <a:pt x="98170" y="61213"/>
                  <a:pt x="95377" y="67182"/>
                </a:cubicBezTo>
                <a:cubicBezTo>
                  <a:pt x="92709" y="73024"/>
                  <a:pt x="89027" y="78232"/>
                  <a:pt x="84582" y="82422"/>
                </a:cubicBezTo>
                <a:cubicBezTo>
                  <a:pt x="79883" y="86740"/>
                  <a:pt x="74548" y="90042"/>
                  <a:pt x="68579" y="92328"/>
                </a:cubicBezTo>
                <a:cubicBezTo>
                  <a:pt x="62610" y="94741"/>
                  <a:pt x="56388" y="95884"/>
                  <a:pt x="49784" y="95884"/>
                </a:cubicBezTo>
                <a:cubicBezTo>
                  <a:pt x="42926" y="95884"/>
                  <a:pt x="36448" y="94741"/>
                  <a:pt x="30607" y="92328"/>
                </a:cubicBezTo>
                <a:cubicBezTo>
                  <a:pt x="24638" y="90042"/>
                  <a:pt x="19304" y="86740"/>
                  <a:pt x="14604" y="82422"/>
                </a:cubicBezTo>
                <a:cubicBezTo>
                  <a:pt x="10159" y="78232"/>
                  <a:pt x="6604" y="73024"/>
                  <a:pt x="3936" y="67182"/>
                </a:cubicBezTo>
                <a:cubicBezTo>
                  <a:pt x="1396" y="61213"/>
                  <a:pt x="0" y="54863"/>
                  <a:pt x="0" y="48005"/>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6097016" y="1178432"/>
            <a:ext cx="64262" cy="184912"/>
          </a:xfrm>
          <a:custGeom>
            <a:avLst/>
            <a:gdLst>
              <a:gd name="connsiteX0" fmla="*/ 64262 w 64262"/>
              <a:gd name="connsiteY0" fmla="*/ 0 h 184912"/>
              <a:gd name="connsiteX1" fmla="*/ 18415 w 64262"/>
              <a:gd name="connsiteY1" fmla="*/ 0 h 184912"/>
              <a:gd name="connsiteX2" fmla="*/ 13589 w 64262"/>
              <a:gd name="connsiteY2" fmla="*/ 46609 h 184912"/>
              <a:gd name="connsiteX3" fmla="*/ 8890 w 64262"/>
              <a:gd name="connsiteY3" fmla="*/ 92583 h 184912"/>
              <a:gd name="connsiteX4" fmla="*/ 4191 w 64262"/>
              <a:gd name="connsiteY4" fmla="*/ 138430 h 184912"/>
              <a:gd name="connsiteX5" fmla="*/ 0 w 64262"/>
              <a:gd name="connsiteY5" fmla="*/ 184912 h 184912"/>
              <a:gd name="connsiteX6" fmla="*/ 35052 w 64262"/>
              <a:gd name="connsiteY6" fmla="*/ 184912 h 184912"/>
              <a:gd name="connsiteX7" fmla="*/ 64262 w 64262"/>
              <a:gd name="connsiteY7" fmla="*/ 0 h 18491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64262" h="184912">
                <a:moveTo>
                  <a:pt x="64262" y="0"/>
                </a:moveTo>
                <a:lnTo>
                  <a:pt x="18415" y="0"/>
                </a:lnTo>
                <a:cubicBezTo>
                  <a:pt x="16764" y="15875"/>
                  <a:pt x="15113" y="31369"/>
                  <a:pt x="13589" y="46609"/>
                </a:cubicBezTo>
                <a:cubicBezTo>
                  <a:pt x="12065" y="61976"/>
                  <a:pt x="10541" y="77216"/>
                  <a:pt x="8890" y="92583"/>
                </a:cubicBezTo>
                <a:cubicBezTo>
                  <a:pt x="7239" y="107823"/>
                  <a:pt x="5588" y="123063"/>
                  <a:pt x="4191" y="138430"/>
                </a:cubicBezTo>
                <a:cubicBezTo>
                  <a:pt x="2794" y="153797"/>
                  <a:pt x="1397" y="169291"/>
                  <a:pt x="0" y="184912"/>
                </a:cubicBezTo>
                <a:lnTo>
                  <a:pt x="35052" y="184912"/>
                </a:lnTo>
                <a:lnTo>
                  <a:pt x="64262"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6084570" y="1386078"/>
            <a:ext cx="50038" cy="44450"/>
          </a:xfrm>
          <a:custGeom>
            <a:avLst/>
            <a:gdLst>
              <a:gd name="connsiteX0" fmla="*/ 0 w 50038"/>
              <a:gd name="connsiteY0" fmla="*/ 44450 h 44450"/>
              <a:gd name="connsiteX1" fmla="*/ 44069 w 50038"/>
              <a:gd name="connsiteY1" fmla="*/ 44450 h 44450"/>
              <a:gd name="connsiteX2" fmla="*/ 45465 w 50038"/>
              <a:gd name="connsiteY2" fmla="*/ 33273 h 44450"/>
              <a:gd name="connsiteX3" fmla="*/ 46863 w 50038"/>
              <a:gd name="connsiteY3" fmla="*/ 22478 h 44450"/>
              <a:gd name="connsiteX4" fmla="*/ 48259 w 50038"/>
              <a:gd name="connsiteY4" fmla="*/ 11557 h 44450"/>
              <a:gd name="connsiteX5" fmla="*/ 50038 w 50038"/>
              <a:gd name="connsiteY5" fmla="*/ 0 h 44450"/>
              <a:gd name="connsiteX6" fmla="*/ 5714 w 50038"/>
              <a:gd name="connsiteY6" fmla="*/ 0 h 44450"/>
              <a:gd name="connsiteX7" fmla="*/ 0 w 50038"/>
              <a:gd name="connsiteY7" fmla="*/ 44450 h 444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50038" h="44450">
                <a:moveTo>
                  <a:pt x="0" y="44450"/>
                </a:moveTo>
                <a:lnTo>
                  <a:pt x="44069" y="44450"/>
                </a:lnTo>
                <a:cubicBezTo>
                  <a:pt x="44450" y="40639"/>
                  <a:pt x="44958" y="36957"/>
                  <a:pt x="45465" y="33273"/>
                </a:cubicBezTo>
                <a:cubicBezTo>
                  <a:pt x="45847" y="29590"/>
                  <a:pt x="46354" y="25908"/>
                  <a:pt x="46863" y="22478"/>
                </a:cubicBezTo>
                <a:cubicBezTo>
                  <a:pt x="47370" y="18922"/>
                  <a:pt x="47751" y="15239"/>
                  <a:pt x="48259" y="11557"/>
                </a:cubicBezTo>
                <a:cubicBezTo>
                  <a:pt x="48767" y="7873"/>
                  <a:pt x="49275" y="4063"/>
                  <a:pt x="50038" y="0"/>
                </a:cubicBezTo>
                <a:lnTo>
                  <a:pt x="5714" y="0"/>
                </a:lnTo>
                <a:lnTo>
                  <a:pt x="0" y="4445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5188712" y="2166493"/>
            <a:ext cx="2709926" cy="648081"/>
          </a:xfrm>
          <a:custGeom>
            <a:avLst/>
            <a:gdLst>
              <a:gd name="connsiteX0" fmla="*/ 9525 w 2709926"/>
              <a:gd name="connsiteY0" fmla="*/ 114427 h 648081"/>
              <a:gd name="connsiteX1" fmla="*/ 114427 w 2709926"/>
              <a:gd name="connsiteY1" fmla="*/ 9525 h 648081"/>
              <a:gd name="connsiteX2" fmla="*/ 1450467 w 2709926"/>
              <a:gd name="connsiteY2" fmla="*/ 9525 h 648081"/>
              <a:gd name="connsiteX3" fmla="*/ 1450467 w 2709926"/>
              <a:gd name="connsiteY3" fmla="*/ 9525 h 648081"/>
              <a:gd name="connsiteX4" fmla="*/ 2067941 w 2709926"/>
              <a:gd name="connsiteY4" fmla="*/ 9525 h 648081"/>
              <a:gd name="connsiteX5" fmla="*/ 2374773 w 2709926"/>
              <a:gd name="connsiteY5" fmla="*/ 9525 h 648081"/>
              <a:gd name="connsiteX6" fmla="*/ 2479675 w 2709926"/>
              <a:gd name="connsiteY6" fmla="*/ 114427 h 648081"/>
              <a:gd name="connsiteX7" fmla="*/ 2479675 w 2709926"/>
              <a:gd name="connsiteY7" fmla="*/ 376427 h 648081"/>
              <a:gd name="connsiteX8" fmla="*/ 2700401 w 2709926"/>
              <a:gd name="connsiteY8" fmla="*/ 411226 h 648081"/>
              <a:gd name="connsiteX9" fmla="*/ 2479675 w 2709926"/>
              <a:gd name="connsiteY9" fmla="*/ 533654 h 648081"/>
              <a:gd name="connsiteX10" fmla="*/ 2479675 w 2709926"/>
              <a:gd name="connsiteY10" fmla="*/ 533654 h 648081"/>
              <a:gd name="connsiteX11" fmla="*/ 2374773 w 2709926"/>
              <a:gd name="connsiteY11" fmla="*/ 638556 h 648081"/>
              <a:gd name="connsiteX12" fmla="*/ 2067941 w 2709926"/>
              <a:gd name="connsiteY12" fmla="*/ 638556 h 648081"/>
              <a:gd name="connsiteX13" fmla="*/ 1450467 w 2709926"/>
              <a:gd name="connsiteY13" fmla="*/ 638556 h 648081"/>
              <a:gd name="connsiteX14" fmla="*/ 1450467 w 2709926"/>
              <a:gd name="connsiteY14" fmla="*/ 638556 h 648081"/>
              <a:gd name="connsiteX15" fmla="*/ 114427 w 2709926"/>
              <a:gd name="connsiteY15" fmla="*/ 638556 h 648081"/>
              <a:gd name="connsiteX16" fmla="*/ 9525 w 2709926"/>
              <a:gd name="connsiteY16" fmla="*/ 533654 h 648081"/>
              <a:gd name="connsiteX17" fmla="*/ 9525 w 2709926"/>
              <a:gd name="connsiteY17" fmla="*/ 533654 h 648081"/>
              <a:gd name="connsiteX18" fmla="*/ 9525 w 2709926"/>
              <a:gd name="connsiteY18" fmla="*/ 376427 h 648081"/>
              <a:gd name="connsiteX19" fmla="*/ 9525 w 2709926"/>
              <a:gd name="connsiteY19" fmla="*/ 376427 h 648081"/>
              <a:gd name="connsiteX20" fmla="*/ 9525 w 2709926"/>
              <a:gd name="connsiteY20" fmla="*/ 114427 h 64808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2709926" h="648081">
                <a:moveTo>
                  <a:pt x="9525" y="114427"/>
                </a:moveTo>
                <a:cubicBezTo>
                  <a:pt x="9525" y="56515"/>
                  <a:pt x="56515" y="9525"/>
                  <a:pt x="114427" y="9525"/>
                </a:cubicBezTo>
                <a:lnTo>
                  <a:pt x="1450467" y="9525"/>
                </a:lnTo>
                <a:lnTo>
                  <a:pt x="1450467" y="9525"/>
                </a:lnTo>
                <a:lnTo>
                  <a:pt x="2067941" y="9525"/>
                </a:lnTo>
                <a:lnTo>
                  <a:pt x="2374773" y="9525"/>
                </a:lnTo>
                <a:cubicBezTo>
                  <a:pt x="2432684" y="9525"/>
                  <a:pt x="2479675" y="56515"/>
                  <a:pt x="2479675" y="114427"/>
                </a:cubicBezTo>
                <a:lnTo>
                  <a:pt x="2479675" y="376427"/>
                </a:lnTo>
                <a:lnTo>
                  <a:pt x="2700401" y="411226"/>
                </a:lnTo>
                <a:lnTo>
                  <a:pt x="2479675" y="533654"/>
                </a:lnTo>
                <a:lnTo>
                  <a:pt x="2479675" y="533654"/>
                </a:lnTo>
                <a:cubicBezTo>
                  <a:pt x="2479675" y="591566"/>
                  <a:pt x="2432684" y="638556"/>
                  <a:pt x="2374773" y="638556"/>
                </a:cubicBezTo>
                <a:lnTo>
                  <a:pt x="2067941" y="638556"/>
                </a:lnTo>
                <a:lnTo>
                  <a:pt x="1450467" y="638556"/>
                </a:lnTo>
                <a:lnTo>
                  <a:pt x="1450467" y="638556"/>
                </a:lnTo>
                <a:lnTo>
                  <a:pt x="114427" y="638556"/>
                </a:lnTo>
                <a:cubicBezTo>
                  <a:pt x="56515" y="638556"/>
                  <a:pt x="9525" y="591566"/>
                  <a:pt x="9525" y="533654"/>
                </a:cubicBezTo>
                <a:lnTo>
                  <a:pt x="9525" y="533654"/>
                </a:lnTo>
                <a:lnTo>
                  <a:pt x="9525" y="376427"/>
                </a:lnTo>
                <a:lnTo>
                  <a:pt x="9525" y="376427"/>
                </a:lnTo>
                <a:lnTo>
                  <a:pt x="9525" y="114427"/>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866381" y="2906344"/>
            <a:ext cx="7337552" cy="482396"/>
          </a:xfrm>
          <a:custGeom>
            <a:avLst/>
            <a:gdLst>
              <a:gd name="connsiteX0" fmla="*/ 0 w 7337552"/>
              <a:gd name="connsiteY0" fmla="*/ 482396 h 482396"/>
              <a:gd name="connsiteX1" fmla="*/ 7337552 w 7337552"/>
              <a:gd name="connsiteY1" fmla="*/ 482396 h 482396"/>
              <a:gd name="connsiteX2" fmla="*/ 7337552 w 7337552"/>
              <a:gd name="connsiteY2" fmla="*/ 0 h 482396"/>
              <a:gd name="connsiteX3" fmla="*/ 0 w 7337552"/>
              <a:gd name="connsiteY3" fmla="*/ 0 h 482396"/>
              <a:gd name="connsiteX4" fmla="*/ 0 w 7337552"/>
              <a:gd name="connsiteY4" fmla="*/ 482396 h 48239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482396">
                <a:moveTo>
                  <a:pt x="0" y="482396"/>
                </a:moveTo>
                <a:lnTo>
                  <a:pt x="7337552" y="482396"/>
                </a:lnTo>
                <a:lnTo>
                  <a:pt x="7337552" y="0"/>
                </a:lnTo>
                <a:lnTo>
                  <a:pt x="0" y="0"/>
                </a:lnTo>
                <a:lnTo>
                  <a:pt x="0" y="482396"/>
                </a:lnTo>
              </a:path>
            </a:pathLst>
          </a:custGeom>
          <a:solidFill>
            <a:srgbClr val="C7E6A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866381" y="3871036"/>
            <a:ext cx="7337552" cy="482396"/>
          </a:xfrm>
          <a:custGeom>
            <a:avLst/>
            <a:gdLst>
              <a:gd name="connsiteX0" fmla="*/ 0 w 7337552"/>
              <a:gd name="connsiteY0" fmla="*/ 482396 h 482396"/>
              <a:gd name="connsiteX1" fmla="*/ 7337552 w 7337552"/>
              <a:gd name="connsiteY1" fmla="*/ 482396 h 482396"/>
              <a:gd name="connsiteX2" fmla="*/ 7337552 w 7337552"/>
              <a:gd name="connsiteY2" fmla="*/ 0 h 482396"/>
              <a:gd name="connsiteX3" fmla="*/ 0 w 7337552"/>
              <a:gd name="connsiteY3" fmla="*/ 0 h 482396"/>
              <a:gd name="connsiteX4" fmla="*/ 0 w 7337552"/>
              <a:gd name="connsiteY4" fmla="*/ 482396 h 48239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482396">
                <a:moveTo>
                  <a:pt x="0" y="482396"/>
                </a:moveTo>
                <a:lnTo>
                  <a:pt x="7337552" y="482396"/>
                </a:lnTo>
                <a:lnTo>
                  <a:pt x="7337552" y="0"/>
                </a:lnTo>
                <a:lnTo>
                  <a:pt x="0" y="0"/>
                </a:lnTo>
                <a:lnTo>
                  <a:pt x="0" y="482396"/>
                </a:lnTo>
              </a:path>
            </a:pathLst>
          </a:custGeom>
          <a:solidFill>
            <a:srgbClr val="C7E6A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852385" y="4839538"/>
            <a:ext cx="7337552" cy="482396"/>
          </a:xfrm>
          <a:custGeom>
            <a:avLst/>
            <a:gdLst>
              <a:gd name="connsiteX0" fmla="*/ 0 w 7337552"/>
              <a:gd name="connsiteY0" fmla="*/ 482396 h 482396"/>
              <a:gd name="connsiteX1" fmla="*/ 7337552 w 7337552"/>
              <a:gd name="connsiteY1" fmla="*/ 482396 h 482396"/>
              <a:gd name="connsiteX2" fmla="*/ 7337552 w 7337552"/>
              <a:gd name="connsiteY2" fmla="*/ 0 h 482396"/>
              <a:gd name="connsiteX3" fmla="*/ 0 w 7337552"/>
              <a:gd name="connsiteY3" fmla="*/ 0 h 482396"/>
              <a:gd name="connsiteX4" fmla="*/ 0 w 7337552"/>
              <a:gd name="connsiteY4" fmla="*/ 482396 h 48239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482396">
                <a:moveTo>
                  <a:pt x="0" y="482396"/>
                </a:moveTo>
                <a:lnTo>
                  <a:pt x="7337552" y="482396"/>
                </a:lnTo>
                <a:lnTo>
                  <a:pt x="7337552" y="0"/>
                </a:lnTo>
                <a:lnTo>
                  <a:pt x="0" y="0"/>
                </a:lnTo>
                <a:lnTo>
                  <a:pt x="0" y="482396"/>
                </a:lnTo>
              </a:path>
            </a:pathLst>
          </a:custGeom>
          <a:solidFill>
            <a:srgbClr val="C7E6A4">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15"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16" name="Picture 3"/>
          <p:cNvPicPr>
            <a:picLocks noChangeAspect="1" noChangeArrowheads="1"/>
          </p:cNvPicPr>
          <p:nvPr/>
        </p:nvPicPr>
        <p:blipFill>
          <a:blip r:embed="rId4"/>
          <a:srcRect/>
          <a:stretch>
            <a:fillRect/>
          </a:stretch>
        </p:blipFill>
        <p:spPr bwMode="auto">
          <a:xfrm>
            <a:off x="2997200" y="1117600"/>
            <a:ext cx="3187700" cy="355600"/>
          </a:xfrm>
          <a:prstGeom prst="rect">
            <a:avLst/>
          </a:prstGeom>
          <a:noFill/>
        </p:spPr>
      </p:pic>
      <p:pic>
        <p:nvPicPr>
          <p:cNvPr id="17" name="Picture 3"/>
          <p:cNvPicPr>
            <a:picLocks noChangeAspect="1" noChangeArrowheads="1"/>
          </p:cNvPicPr>
          <p:nvPr/>
        </p:nvPicPr>
        <p:blipFill>
          <a:blip r:embed="rId5"/>
          <a:srcRect/>
          <a:stretch>
            <a:fillRect/>
          </a:stretch>
        </p:blipFill>
        <p:spPr bwMode="auto">
          <a:xfrm>
            <a:off x="1968500" y="2527300"/>
            <a:ext cx="3352800" cy="317500"/>
          </a:xfrm>
          <a:prstGeom prst="rect">
            <a:avLst/>
          </a:prstGeom>
          <a:noFill/>
        </p:spPr>
      </p:pic>
      <p:pic>
        <p:nvPicPr>
          <p:cNvPr id="18" name="Picture 3"/>
          <p:cNvPicPr>
            <a:picLocks noChangeAspect="1" noChangeArrowheads="1"/>
          </p:cNvPicPr>
          <p:nvPr/>
        </p:nvPicPr>
        <p:blipFill>
          <a:blip r:embed="rId6"/>
          <a:srcRect/>
          <a:stretch>
            <a:fillRect/>
          </a:stretch>
        </p:blipFill>
        <p:spPr bwMode="auto">
          <a:xfrm>
            <a:off x="4470400" y="6616700"/>
            <a:ext cx="203200" cy="152400"/>
          </a:xfrm>
          <a:prstGeom prst="rect">
            <a:avLst/>
          </a:prstGeom>
          <a:noFill/>
        </p:spPr>
      </p:pic>
      <p:pic>
        <p:nvPicPr>
          <p:cNvPr id="19" name="Picture 3"/>
          <p:cNvPicPr>
            <a:picLocks noChangeAspect="1" noChangeArrowheads="1"/>
          </p:cNvPicPr>
          <p:nvPr/>
        </p:nvPicPr>
        <p:blipFill>
          <a:blip r:embed="rId7"/>
          <a:srcRect/>
          <a:stretch>
            <a:fillRect/>
          </a:stretch>
        </p:blipFill>
        <p:spPr bwMode="auto">
          <a:xfrm>
            <a:off x="7772400" y="1993900"/>
            <a:ext cx="800100" cy="1003300"/>
          </a:xfrm>
          <a:prstGeom prst="rect">
            <a:avLst/>
          </a:prstGeom>
          <a:noFill/>
        </p:spPr>
      </p:pic>
      <p:pic>
        <p:nvPicPr>
          <p:cNvPr id="20"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2133600" y="2298700"/>
            <a:ext cx="2885405" cy="353943"/>
          </a:xfrm>
          <a:prstGeom prst="rect">
            <a:avLst/>
          </a:prstGeom>
          <a:noFill/>
        </p:spPr>
        <p:txBody>
          <a:bodyPr wrap="none" lIns="0" tIns="0" rIns="0" rtlCol="0">
            <a:spAutoFit/>
          </a:bodyPr>
          <a:lstStyle/>
          <a:p>
            <a:pPr>
              <a:lnSpc>
                <a:spcPts val="2400"/>
              </a:lnSpc>
              <a:tabLst/>
            </a:pPr>
            <a:r>
              <a:rPr lang="en-US" altLang="zh-CN" sz="2000" dirty="0" smtClean="0">
                <a:solidFill>
                  <a:srgbClr val="0E6B90"/>
                </a:solidFill>
                <a:latin typeface="돋움" pitchFamily="18" charset="0"/>
                <a:cs typeface="돋움" pitchFamily="18" charset="0"/>
              </a:rPr>
              <a:t>국가근로장학생</a:t>
            </a:r>
            <a:r>
              <a:rPr lang="en-US" altLang="zh-CN" sz="2000" dirty="0" smtClean="0">
                <a:latin typeface="Times New Roman" pitchFamily="18" charset="0"/>
                <a:cs typeface="Times New Roman" pitchFamily="18" charset="0"/>
              </a:rPr>
              <a:t> </a:t>
            </a:r>
            <a:r>
              <a:rPr lang="en-US" altLang="zh-CN" sz="2000" dirty="0" smtClean="0">
                <a:solidFill>
                  <a:srgbClr val="0E6B90"/>
                </a:solidFill>
                <a:latin typeface="돋움" pitchFamily="18" charset="0"/>
                <a:cs typeface="돋움" pitchFamily="18" charset="0"/>
              </a:rPr>
              <a:t>기본예절</a:t>
            </a:r>
          </a:p>
        </p:txBody>
      </p:sp>
      <p:sp>
        <p:nvSpPr>
          <p:cNvPr id="21" name="TextBox 1"/>
          <p:cNvSpPr txBox="1"/>
          <p:nvPr/>
        </p:nvSpPr>
        <p:spPr>
          <a:xfrm>
            <a:off x="5511800" y="2286000"/>
            <a:ext cx="1841500" cy="444500"/>
          </a:xfrm>
          <a:prstGeom prst="rect">
            <a:avLst/>
          </a:prstGeom>
          <a:noFill/>
        </p:spPr>
        <p:txBody>
          <a:bodyPr wrap="none" lIns="0" tIns="0" rIns="0" rtlCol="0">
            <a:spAutoFit/>
          </a:bodyPr>
          <a:lstStyle/>
          <a:p>
            <a:pPr>
              <a:lnSpc>
                <a:spcPts val="1600"/>
              </a:lnSpc>
              <a:tabLst>
                <a:tab pos="431800" algn="l"/>
              </a:tabLst>
            </a:pPr>
            <a:r>
              <a:rPr lang="en-US" altLang="zh-CN" sz="1596" dirty="0" smtClean="0">
                <a:solidFill>
                  <a:srgbClr val="000000"/>
                </a:solidFill>
                <a:latin typeface="돋움" pitchFamily="18" charset="0"/>
                <a:cs typeface="돋움" pitchFamily="18" charset="0"/>
              </a:rPr>
              <a:t>근로장학생은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돋움" pitchFamily="18" charset="0"/>
                <a:cs typeface="돋움" pitchFamily="18" charset="0"/>
              </a:rPr>
              <a:t>대학의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돋움" pitchFamily="18" charset="0"/>
                <a:cs typeface="돋움" pitchFamily="18" charset="0"/>
              </a:rPr>
              <a:t>얼굴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돋움" pitchFamily="18" charset="0"/>
                <a:cs typeface="돋움" pitchFamily="18" charset="0"/>
              </a:rPr>
              <a:t>!</a:t>
            </a:r>
          </a:p>
          <a:p>
            <a:pPr>
              <a:lnSpc>
                <a:spcPts val="1900"/>
              </a:lnSpc>
              <a:tabLst>
                <a:tab pos="431800" algn="l"/>
              </a:tabLst>
            </a:pPr>
            <a:r>
              <a:rPr lang="en-US" altLang="zh-CN" dirty="0" smtClean="0"/>
              <a:t>	</a:t>
            </a:r>
            <a:r>
              <a:rPr lang="en-US" altLang="zh-CN" sz="1596" dirty="0" smtClean="0">
                <a:solidFill>
                  <a:srgbClr val="000000"/>
                </a:solidFill>
                <a:latin typeface="돋움" pitchFamily="18" charset="0"/>
                <a:cs typeface="돋움" pitchFamily="18" charset="0"/>
              </a:rPr>
              <a:t>지킬</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돋움" pitchFamily="18" charset="0"/>
                <a:cs typeface="돋움" pitchFamily="18" charset="0"/>
              </a:rPr>
              <a:t>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돋움" pitchFamily="18" charset="0"/>
                <a:cs typeface="돋움" pitchFamily="18" charset="0"/>
              </a:rPr>
              <a:t>지켜요</a:t>
            </a:r>
          </a:p>
        </p:txBody>
      </p:sp>
      <p:sp>
        <p:nvSpPr>
          <p:cNvPr id="22" name="TextBox 1"/>
          <p:cNvSpPr txBox="1"/>
          <p:nvPr/>
        </p:nvSpPr>
        <p:spPr>
          <a:xfrm>
            <a:off x="2044700" y="3086100"/>
            <a:ext cx="4991100" cy="2679700"/>
          </a:xfrm>
          <a:prstGeom prst="rect">
            <a:avLst/>
          </a:prstGeom>
          <a:noFill/>
        </p:spPr>
        <p:txBody>
          <a:bodyPr wrap="none" lIns="0" tIns="0" rIns="0" rtlCol="0">
            <a:spAutoFit/>
          </a:bodyPr>
          <a:lstStyle/>
          <a:p>
            <a:pPr>
              <a:lnSpc>
                <a:spcPts val="2100"/>
              </a:lnSpc>
              <a:tabLst>
                <a:tab pos="393700" algn="l"/>
                <a:tab pos="406400" algn="l"/>
                <a:tab pos="469900" algn="l"/>
                <a:tab pos="736600" algn="l"/>
                <a:tab pos="11303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출근시간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전에</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일찍</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도착하여</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하루</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일과</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계획</a:t>
            </a:r>
          </a:p>
          <a:p>
            <a:pPr>
              <a:lnSpc>
                <a:spcPts val="1000"/>
              </a:lnSpc>
            </a:pPr>
            <a:endParaRPr lang="en-US" altLang="zh-CN" dirty="0" smtClean="0"/>
          </a:p>
          <a:p>
            <a:pPr>
              <a:lnSpc>
                <a:spcPts val="2700"/>
              </a:lnSpc>
              <a:tabLst>
                <a:tab pos="393700" algn="l"/>
                <a:tab pos="406400" algn="l"/>
                <a:tab pos="469900" algn="l"/>
                <a:tab pos="736600" algn="l"/>
                <a:tab pos="11303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사무실에</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들어가면</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직원들에게</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친절히</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인사</a:t>
            </a:r>
          </a:p>
          <a:p>
            <a:pPr>
              <a:lnSpc>
                <a:spcPts val="1000"/>
              </a:lnSpc>
            </a:pPr>
            <a:endParaRPr lang="en-US" altLang="zh-CN" dirty="0" smtClean="0"/>
          </a:p>
          <a:p>
            <a:pPr>
              <a:lnSpc>
                <a:spcPts val="2700"/>
              </a:lnSpc>
              <a:tabLst>
                <a:tab pos="393700" algn="l"/>
                <a:tab pos="406400" algn="l"/>
                <a:tab pos="469900" algn="l"/>
                <a:tab pos="736600" algn="l"/>
                <a:tab pos="11303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개인적인</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전화나</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잡담을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삼가</a:t>
            </a:r>
          </a:p>
          <a:p>
            <a:pPr>
              <a:lnSpc>
                <a:spcPts val="1000"/>
              </a:lnSpc>
            </a:pPr>
            <a:endParaRPr lang="en-US" altLang="zh-CN" dirty="0" smtClean="0"/>
          </a:p>
          <a:p>
            <a:pPr>
              <a:lnSpc>
                <a:spcPts val="2800"/>
              </a:lnSpc>
              <a:tabLst>
                <a:tab pos="393700" algn="l"/>
                <a:tab pos="406400" algn="l"/>
                <a:tab pos="469900" algn="l"/>
                <a:tab pos="736600" algn="l"/>
                <a:tab pos="1130300" algn="l"/>
              </a:tabLst>
            </a:pPr>
            <a:r>
              <a:rPr lang="en-US" altLang="zh-CN" sz="1704" dirty="0" smtClean="0">
                <a:solidFill>
                  <a:srgbClr val="000000"/>
                </a:solidFill>
                <a:latin typeface="함초롬돋움" pitchFamily="18" charset="0"/>
                <a:cs typeface="함초롬돋움" pitchFamily="18" charset="0"/>
              </a:rPr>
              <a:t>회사의</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규정을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준수하여</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단정하고</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예의</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바른</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업무태도</a:t>
            </a:r>
          </a:p>
          <a:p>
            <a:pPr>
              <a:lnSpc>
                <a:spcPts val="1000"/>
              </a:lnSpc>
            </a:pPr>
            <a:endParaRPr lang="en-US" altLang="zh-CN" dirty="0" smtClean="0"/>
          </a:p>
          <a:p>
            <a:pPr>
              <a:lnSpc>
                <a:spcPts val="2700"/>
              </a:lnSpc>
              <a:tabLst>
                <a:tab pos="393700" algn="l"/>
                <a:tab pos="406400" algn="l"/>
                <a:tab pos="469900" algn="l"/>
                <a:tab pos="736600" algn="l"/>
                <a:tab pos="11303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근무시간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중에는</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업무</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외의</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행동</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지양</a:t>
            </a:r>
          </a:p>
          <a:p>
            <a:pPr>
              <a:lnSpc>
                <a:spcPts val="1000"/>
              </a:lnSpc>
            </a:pPr>
            <a:endParaRPr lang="en-US" altLang="zh-CN" dirty="0" smtClean="0"/>
          </a:p>
          <a:p>
            <a:pPr>
              <a:lnSpc>
                <a:spcPts val="2700"/>
              </a:lnSpc>
              <a:tabLst>
                <a:tab pos="393700" algn="l"/>
                <a:tab pos="406400" algn="l"/>
                <a:tab pos="469900" algn="l"/>
                <a:tab pos="736600" algn="l"/>
                <a:tab pos="11303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주변을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깨끗이</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정돈하고</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간단한</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인사</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후</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퇴근</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91431" y="6661023"/>
            <a:ext cx="33782" cy="48235"/>
          </a:xfrm>
          <a:custGeom>
            <a:avLst/>
            <a:gdLst>
              <a:gd name="connsiteX0" fmla="*/ 33782 w 33782"/>
              <a:gd name="connsiteY0" fmla="*/ 48235 h 48235"/>
              <a:gd name="connsiteX1" fmla="*/ 0 w 33782"/>
              <a:gd name="connsiteY1" fmla="*/ 48235 h 48235"/>
              <a:gd name="connsiteX2" fmla="*/ 9271 w 33782"/>
              <a:gd name="connsiteY2" fmla="*/ 36652 h 48235"/>
              <a:gd name="connsiteX3" fmla="*/ 18288 w 33782"/>
              <a:gd name="connsiteY3" fmla="*/ 24663 h 48235"/>
              <a:gd name="connsiteX4" fmla="*/ 27178 w 33782"/>
              <a:gd name="connsiteY4" fmla="*/ 12306 h 48235"/>
              <a:gd name="connsiteX5" fmla="*/ 33782 w 33782"/>
              <a:gd name="connsiteY5" fmla="*/ 0 h 48235"/>
              <a:gd name="connsiteX6" fmla="*/ 33782 w 33782"/>
              <a:gd name="connsiteY6" fmla="*/ 48235 h 4823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3782" h="48235">
                <a:moveTo>
                  <a:pt x="33782" y="48235"/>
                </a:moveTo>
                <a:lnTo>
                  <a:pt x="0" y="48235"/>
                </a:lnTo>
                <a:cubicBezTo>
                  <a:pt x="3048" y="45173"/>
                  <a:pt x="6096" y="41312"/>
                  <a:pt x="9271" y="36652"/>
                </a:cubicBezTo>
                <a:cubicBezTo>
                  <a:pt x="12319" y="31978"/>
                  <a:pt x="15367" y="27990"/>
                  <a:pt x="18288" y="24663"/>
                </a:cubicBezTo>
                <a:cubicBezTo>
                  <a:pt x="21082" y="20891"/>
                  <a:pt x="24129" y="16776"/>
                  <a:pt x="27178" y="12306"/>
                </a:cubicBezTo>
                <a:cubicBezTo>
                  <a:pt x="30352" y="7848"/>
                  <a:pt x="32511" y="3746"/>
                  <a:pt x="33782" y="0"/>
                </a:cubicBezTo>
                <a:lnTo>
                  <a:pt x="33782" y="4823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4860036" y="2384551"/>
            <a:ext cx="2493137" cy="629031"/>
          </a:xfrm>
          <a:custGeom>
            <a:avLst/>
            <a:gdLst>
              <a:gd name="connsiteX0" fmla="*/ 0 w 2493137"/>
              <a:gd name="connsiteY0" fmla="*/ 104775 h 629031"/>
              <a:gd name="connsiteX1" fmla="*/ 104775 w 2493137"/>
              <a:gd name="connsiteY1" fmla="*/ 0 h 629031"/>
              <a:gd name="connsiteX2" fmla="*/ 1322958 w 2493137"/>
              <a:gd name="connsiteY2" fmla="*/ 0 h 629031"/>
              <a:gd name="connsiteX3" fmla="*/ 1322958 w 2493137"/>
              <a:gd name="connsiteY3" fmla="*/ 0 h 629031"/>
              <a:gd name="connsiteX4" fmla="*/ 1890014 w 2493137"/>
              <a:gd name="connsiteY4" fmla="*/ 0 h 629031"/>
              <a:gd name="connsiteX5" fmla="*/ 2163191 w 2493137"/>
              <a:gd name="connsiteY5" fmla="*/ 0 h 629031"/>
              <a:gd name="connsiteX6" fmla="*/ 2267966 w 2493137"/>
              <a:gd name="connsiteY6" fmla="*/ 104775 h 629031"/>
              <a:gd name="connsiteX7" fmla="*/ 2267966 w 2493137"/>
              <a:gd name="connsiteY7" fmla="*/ 104775 h 629031"/>
              <a:gd name="connsiteX8" fmla="*/ 2493137 w 2493137"/>
              <a:gd name="connsiteY8" fmla="*/ 312547 h 629031"/>
              <a:gd name="connsiteX9" fmla="*/ 2267966 w 2493137"/>
              <a:gd name="connsiteY9" fmla="*/ 262001 h 629031"/>
              <a:gd name="connsiteX10" fmla="*/ 2267966 w 2493137"/>
              <a:gd name="connsiteY10" fmla="*/ 524129 h 629031"/>
              <a:gd name="connsiteX11" fmla="*/ 2163191 w 2493137"/>
              <a:gd name="connsiteY11" fmla="*/ 629031 h 629031"/>
              <a:gd name="connsiteX12" fmla="*/ 1890014 w 2493137"/>
              <a:gd name="connsiteY12" fmla="*/ 629031 h 629031"/>
              <a:gd name="connsiteX13" fmla="*/ 1322958 w 2493137"/>
              <a:gd name="connsiteY13" fmla="*/ 629031 h 629031"/>
              <a:gd name="connsiteX14" fmla="*/ 1322958 w 2493137"/>
              <a:gd name="connsiteY14" fmla="*/ 629031 h 629031"/>
              <a:gd name="connsiteX15" fmla="*/ 104775 w 2493137"/>
              <a:gd name="connsiteY15" fmla="*/ 629031 h 629031"/>
              <a:gd name="connsiteX16" fmla="*/ 0 w 2493137"/>
              <a:gd name="connsiteY16" fmla="*/ 524129 h 629031"/>
              <a:gd name="connsiteX17" fmla="*/ 0 w 2493137"/>
              <a:gd name="connsiteY17" fmla="*/ 262001 h 629031"/>
              <a:gd name="connsiteX18" fmla="*/ 0 w 2493137"/>
              <a:gd name="connsiteY18" fmla="*/ 104775 h 629031"/>
              <a:gd name="connsiteX19" fmla="*/ 0 w 2493137"/>
              <a:gd name="connsiteY19" fmla="*/ 104775 h 62903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493137" h="629031">
                <a:moveTo>
                  <a:pt x="0" y="104775"/>
                </a:moveTo>
                <a:cubicBezTo>
                  <a:pt x="0" y="46863"/>
                  <a:pt x="46989" y="0"/>
                  <a:pt x="104775" y="0"/>
                </a:cubicBezTo>
                <a:lnTo>
                  <a:pt x="1322958" y="0"/>
                </a:lnTo>
                <a:lnTo>
                  <a:pt x="1322958" y="0"/>
                </a:lnTo>
                <a:lnTo>
                  <a:pt x="1890014" y="0"/>
                </a:lnTo>
                <a:lnTo>
                  <a:pt x="2163191" y="0"/>
                </a:lnTo>
                <a:cubicBezTo>
                  <a:pt x="2221103" y="0"/>
                  <a:pt x="2267966" y="46863"/>
                  <a:pt x="2267966" y="104775"/>
                </a:cubicBezTo>
                <a:lnTo>
                  <a:pt x="2267966" y="104775"/>
                </a:lnTo>
                <a:lnTo>
                  <a:pt x="2493137" y="312547"/>
                </a:lnTo>
                <a:lnTo>
                  <a:pt x="2267966" y="262001"/>
                </a:lnTo>
                <a:lnTo>
                  <a:pt x="2267966" y="524129"/>
                </a:lnTo>
                <a:cubicBezTo>
                  <a:pt x="2267966" y="582041"/>
                  <a:pt x="2221103" y="629031"/>
                  <a:pt x="2163191" y="629031"/>
                </a:cubicBezTo>
                <a:lnTo>
                  <a:pt x="1890014" y="629031"/>
                </a:lnTo>
                <a:lnTo>
                  <a:pt x="1322958" y="629031"/>
                </a:lnTo>
                <a:lnTo>
                  <a:pt x="1322958" y="629031"/>
                </a:lnTo>
                <a:lnTo>
                  <a:pt x="104775" y="629031"/>
                </a:lnTo>
                <a:cubicBezTo>
                  <a:pt x="46989" y="629031"/>
                  <a:pt x="0" y="582041"/>
                  <a:pt x="0" y="524129"/>
                </a:cubicBezTo>
                <a:lnTo>
                  <a:pt x="0" y="262001"/>
                </a:lnTo>
                <a:lnTo>
                  <a:pt x="0" y="104775"/>
                </a:lnTo>
                <a:lnTo>
                  <a:pt x="0" y="104775"/>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845748" y="2370264"/>
            <a:ext cx="2521712" cy="657606"/>
          </a:xfrm>
          <a:custGeom>
            <a:avLst/>
            <a:gdLst>
              <a:gd name="connsiteX0" fmla="*/ 14287 w 2521712"/>
              <a:gd name="connsiteY0" fmla="*/ 119062 h 657606"/>
              <a:gd name="connsiteX1" fmla="*/ 119062 w 2521712"/>
              <a:gd name="connsiteY1" fmla="*/ 14287 h 657606"/>
              <a:gd name="connsiteX2" fmla="*/ 1337246 w 2521712"/>
              <a:gd name="connsiteY2" fmla="*/ 14287 h 657606"/>
              <a:gd name="connsiteX3" fmla="*/ 1337246 w 2521712"/>
              <a:gd name="connsiteY3" fmla="*/ 14287 h 657606"/>
              <a:gd name="connsiteX4" fmla="*/ 1904301 w 2521712"/>
              <a:gd name="connsiteY4" fmla="*/ 14287 h 657606"/>
              <a:gd name="connsiteX5" fmla="*/ 2177478 w 2521712"/>
              <a:gd name="connsiteY5" fmla="*/ 14287 h 657606"/>
              <a:gd name="connsiteX6" fmla="*/ 2282253 w 2521712"/>
              <a:gd name="connsiteY6" fmla="*/ 119062 h 657606"/>
              <a:gd name="connsiteX7" fmla="*/ 2282253 w 2521712"/>
              <a:gd name="connsiteY7" fmla="*/ 119062 h 657606"/>
              <a:gd name="connsiteX8" fmla="*/ 2507425 w 2521712"/>
              <a:gd name="connsiteY8" fmla="*/ 326834 h 657606"/>
              <a:gd name="connsiteX9" fmla="*/ 2282253 w 2521712"/>
              <a:gd name="connsiteY9" fmla="*/ 276288 h 657606"/>
              <a:gd name="connsiteX10" fmla="*/ 2282253 w 2521712"/>
              <a:gd name="connsiteY10" fmla="*/ 538416 h 657606"/>
              <a:gd name="connsiteX11" fmla="*/ 2177478 w 2521712"/>
              <a:gd name="connsiteY11" fmla="*/ 643318 h 657606"/>
              <a:gd name="connsiteX12" fmla="*/ 1904301 w 2521712"/>
              <a:gd name="connsiteY12" fmla="*/ 643318 h 657606"/>
              <a:gd name="connsiteX13" fmla="*/ 1337246 w 2521712"/>
              <a:gd name="connsiteY13" fmla="*/ 643318 h 657606"/>
              <a:gd name="connsiteX14" fmla="*/ 1337246 w 2521712"/>
              <a:gd name="connsiteY14" fmla="*/ 643318 h 657606"/>
              <a:gd name="connsiteX15" fmla="*/ 119062 w 2521712"/>
              <a:gd name="connsiteY15" fmla="*/ 643318 h 657606"/>
              <a:gd name="connsiteX16" fmla="*/ 14287 w 2521712"/>
              <a:gd name="connsiteY16" fmla="*/ 538416 h 657606"/>
              <a:gd name="connsiteX17" fmla="*/ 14287 w 2521712"/>
              <a:gd name="connsiteY17" fmla="*/ 276288 h 657606"/>
              <a:gd name="connsiteX18" fmla="*/ 14287 w 2521712"/>
              <a:gd name="connsiteY18" fmla="*/ 119062 h 657606"/>
              <a:gd name="connsiteX19" fmla="*/ 14287 w 2521712"/>
              <a:gd name="connsiteY19" fmla="*/ 119062 h 65760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521712" h="657606">
                <a:moveTo>
                  <a:pt x="14287" y="119062"/>
                </a:moveTo>
                <a:cubicBezTo>
                  <a:pt x="14287" y="61150"/>
                  <a:pt x="61277" y="14287"/>
                  <a:pt x="119062" y="14287"/>
                </a:cubicBezTo>
                <a:lnTo>
                  <a:pt x="1337246" y="14287"/>
                </a:lnTo>
                <a:lnTo>
                  <a:pt x="1337246" y="14287"/>
                </a:lnTo>
                <a:lnTo>
                  <a:pt x="1904301" y="14287"/>
                </a:lnTo>
                <a:lnTo>
                  <a:pt x="2177478" y="14287"/>
                </a:lnTo>
                <a:cubicBezTo>
                  <a:pt x="2235390" y="14287"/>
                  <a:pt x="2282253" y="61150"/>
                  <a:pt x="2282253" y="119062"/>
                </a:cubicBezTo>
                <a:lnTo>
                  <a:pt x="2282253" y="119062"/>
                </a:lnTo>
                <a:lnTo>
                  <a:pt x="2507425" y="326834"/>
                </a:lnTo>
                <a:lnTo>
                  <a:pt x="2282253" y="276288"/>
                </a:lnTo>
                <a:lnTo>
                  <a:pt x="2282253" y="538416"/>
                </a:lnTo>
                <a:cubicBezTo>
                  <a:pt x="2282253" y="596328"/>
                  <a:pt x="2235390" y="643318"/>
                  <a:pt x="2177478" y="643318"/>
                </a:cubicBezTo>
                <a:lnTo>
                  <a:pt x="1904301" y="643318"/>
                </a:lnTo>
                <a:lnTo>
                  <a:pt x="1337246" y="643318"/>
                </a:lnTo>
                <a:lnTo>
                  <a:pt x="1337246" y="643318"/>
                </a:lnTo>
                <a:lnTo>
                  <a:pt x="119062" y="643318"/>
                </a:lnTo>
                <a:cubicBezTo>
                  <a:pt x="61277" y="643318"/>
                  <a:pt x="14287" y="596328"/>
                  <a:pt x="14287" y="538416"/>
                </a:cubicBezTo>
                <a:lnTo>
                  <a:pt x="14287" y="276288"/>
                </a:lnTo>
                <a:lnTo>
                  <a:pt x="14287" y="119062"/>
                </a:lnTo>
                <a:lnTo>
                  <a:pt x="14287" y="11906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834834" y="3114840"/>
            <a:ext cx="7337552" cy="881722"/>
          </a:xfrm>
          <a:custGeom>
            <a:avLst/>
            <a:gdLst>
              <a:gd name="connsiteX0" fmla="*/ 0 w 7337552"/>
              <a:gd name="connsiteY0" fmla="*/ 881722 h 881722"/>
              <a:gd name="connsiteX1" fmla="*/ 7337552 w 7337552"/>
              <a:gd name="connsiteY1" fmla="*/ 881722 h 881722"/>
              <a:gd name="connsiteX2" fmla="*/ 7337552 w 7337552"/>
              <a:gd name="connsiteY2" fmla="*/ 0 h 881722"/>
              <a:gd name="connsiteX3" fmla="*/ 0 w 7337552"/>
              <a:gd name="connsiteY3" fmla="*/ 0 h 881722"/>
              <a:gd name="connsiteX4" fmla="*/ 0 w 7337552"/>
              <a:gd name="connsiteY4" fmla="*/ 881722 h 88172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881722">
                <a:moveTo>
                  <a:pt x="0" y="881722"/>
                </a:moveTo>
                <a:lnTo>
                  <a:pt x="7337552" y="881722"/>
                </a:lnTo>
                <a:lnTo>
                  <a:pt x="7337552" y="0"/>
                </a:lnTo>
                <a:lnTo>
                  <a:pt x="0" y="0"/>
                </a:lnTo>
                <a:lnTo>
                  <a:pt x="0" y="881722"/>
                </a:lnTo>
              </a:path>
            </a:pathLst>
          </a:custGeom>
          <a:solidFill>
            <a:srgbClr val="FFE593">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820839" y="4890833"/>
            <a:ext cx="7337552" cy="881722"/>
          </a:xfrm>
          <a:custGeom>
            <a:avLst/>
            <a:gdLst>
              <a:gd name="connsiteX0" fmla="*/ 0 w 7337552"/>
              <a:gd name="connsiteY0" fmla="*/ 881722 h 881722"/>
              <a:gd name="connsiteX1" fmla="*/ 7337552 w 7337552"/>
              <a:gd name="connsiteY1" fmla="*/ 881722 h 881722"/>
              <a:gd name="connsiteX2" fmla="*/ 7337552 w 7337552"/>
              <a:gd name="connsiteY2" fmla="*/ 0 h 881722"/>
              <a:gd name="connsiteX3" fmla="*/ 0 w 7337552"/>
              <a:gd name="connsiteY3" fmla="*/ 0 h 881722"/>
              <a:gd name="connsiteX4" fmla="*/ 0 w 7337552"/>
              <a:gd name="connsiteY4" fmla="*/ 881722 h 88172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881722">
                <a:moveTo>
                  <a:pt x="0" y="881722"/>
                </a:moveTo>
                <a:lnTo>
                  <a:pt x="7337552" y="881722"/>
                </a:lnTo>
                <a:lnTo>
                  <a:pt x="7337552" y="0"/>
                </a:lnTo>
                <a:lnTo>
                  <a:pt x="0" y="0"/>
                </a:lnTo>
                <a:lnTo>
                  <a:pt x="0" y="881722"/>
                </a:lnTo>
              </a:path>
            </a:pathLst>
          </a:custGeom>
          <a:solidFill>
            <a:srgbClr val="FFE593">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870575" y="1206754"/>
            <a:ext cx="99440" cy="95884"/>
          </a:xfrm>
          <a:custGeom>
            <a:avLst/>
            <a:gdLst>
              <a:gd name="connsiteX0" fmla="*/ 0 w 99440"/>
              <a:gd name="connsiteY0" fmla="*/ 48005 h 95884"/>
              <a:gd name="connsiteX1" fmla="*/ 3936 w 99440"/>
              <a:gd name="connsiteY1" fmla="*/ 29209 h 95884"/>
              <a:gd name="connsiteX2" fmla="*/ 14604 w 99440"/>
              <a:gd name="connsiteY2" fmla="*/ 13842 h 95884"/>
              <a:gd name="connsiteX3" fmla="*/ 30607 w 99440"/>
              <a:gd name="connsiteY3" fmla="*/ 3809 h 95884"/>
              <a:gd name="connsiteX4" fmla="*/ 49784 w 99440"/>
              <a:gd name="connsiteY4" fmla="*/ 0 h 95884"/>
              <a:gd name="connsiteX5" fmla="*/ 68579 w 99440"/>
              <a:gd name="connsiteY5" fmla="*/ 3809 h 95884"/>
              <a:gd name="connsiteX6" fmla="*/ 84582 w 99440"/>
              <a:gd name="connsiteY6" fmla="*/ 13842 h 95884"/>
              <a:gd name="connsiteX7" fmla="*/ 95377 w 99440"/>
              <a:gd name="connsiteY7" fmla="*/ 29209 h 95884"/>
              <a:gd name="connsiteX8" fmla="*/ 99440 w 99440"/>
              <a:gd name="connsiteY8" fmla="*/ 48005 h 95884"/>
              <a:gd name="connsiteX9" fmla="*/ 95377 w 99440"/>
              <a:gd name="connsiteY9" fmla="*/ 67182 h 95884"/>
              <a:gd name="connsiteX10" fmla="*/ 84582 w 99440"/>
              <a:gd name="connsiteY10" fmla="*/ 82422 h 95884"/>
              <a:gd name="connsiteX11" fmla="*/ 68579 w 99440"/>
              <a:gd name="connsiteY11" fmla="*/ 92328 h 95884"/>
              <a:gd name="connsiteX12" fmla="*/ 49784 w 99440"/>
              <a:gd name="connsiteY12" fmla="*/ 95884 h 95884"/>
              <a:gd name="connsiteX13" fmla="*/ 30607 w 99440"/>
              <a:gd name="connsiteY13" fmla="*/ 92328 h 95884"/>
              <a:gd name="connsiteX14" fmla="*/ 14604 w 99440"/>
              <a:gd name="connsiteY14" fmla="*/ 82422 h 95884"/>
              <a:gd name="connsiteX15" fmla="*/ 3936 w 99440"/>
              <a:gd name="connsiteY15" fmla="*/ 67182 h 95884"/>
              <a:gd name="connsiteX16" fmla="*/ 0 w 99440"/>
              <a:gd name="connsiteY16" fmla="*/ 48005 h 9588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Lst>
            <a:rect l="l" t="t" r="r" b="b"/>
            <a:pathLst>
              <a:path w="99440" h="95884">
                <a:moveTo>
                  <a:pt x="0" y="48005"/>
                </a:moveTo>
                <a:cubicBezTo>
                  <a:pt x="0" y="41401"/>
                  <a:pt x="1396" y="35051"/>
                  <a:pt x="3936" y="29209"/>
                </a:cubicBezTo>
                <a:cubicBezTo>
                  <a:pt x="6604" y="23240"/>
                  <a:pt x="10159" y="18160"/>
                  <a:pt x="14604" y="13842"/>
                </a:cubicBezTo>
                <a:cubicBezTo>
                  <a:pt x="19304" y="9651"/>
                  <a:pt x="24638" y="6222"/>
                  <a:pt x="30607" y="3809"/>
                </a:cubicBezTo>
                <a:cubicBezTo>
                  <a:pt x="36448" y="1270"/>
                  <a:pt x="42926" y="0"/>
                  <a:pt x="49784" y="0"/>
                </a:cubicBezTo>
                <a:cubicBezTo>
                  <a:pt x="56388" y="0"/>
                  <a:pt x="62610" y="1270"/>
                  <a:pt x="68579" y="3809"/>
                </a:cubicBezTo>
                <a:cubicBezTo>
                  <a:pt x="74548" y="6222"/>
                  <a:pt x="79883" y="9651"/>
                  <a:pt x="84582" y="13842"/>
                </a:cubicBezTo>
                <a:cubicBezTo>
                  <a:pt x="89027" y="18160"/>
                  <a:pt x="92709" y="23240"/>
                  <a:pt x="95377" y="29209"/>
                </a:cubicBezTo>
                <a:cubicBezTo>
                  <a:pt x="98170" y="35051"/>
                  <a:pt x="99440" y="41401"/>
                  <a:pt x="99440" y="48005"/>
                </a:cubicBezTo>
                <a:cubicBezTo>
                  <a:pt x="99440" y="54863"/>
                  <a:pt x="98170" y="61213"/>
                  <a:pt x="95377" y="67182"/>
                </a:cubicBezTo>
                <a:cubicBezTo>
                  <a:pt x="92709" y="73024"/>
                  <a:pt x="89027" y="78232"/>
                  <a:pt x="84582" y="82422"/>
                </a:cubicBezTo>
                <a:cubicBezTo>
                  <a:pt x="79883" y="86740"/>
                  <a:pt x="74548" y="90042"/>
                  <a:pt x="68579" y="92328"/>
                </a:cubicBezTo>
                <a:cubicBezTo>
                  <a:pt x="62610" y="94741"/>
                  <a:pt x="56388" y="95884"/>
                  <a:pt x="49784" y="95884"/>
                </a:cubicBezTo>
                <a:cubicBezTo>
                  <a:pt x="42926" y="95884"/>
                  <a:pt x="36448" y="94741"/>
                  <a:pt x="30607" y="92328"/>
                </a:cubicBezTo>
                <a:cubicBezTo>
                  <a:pt x="24638" y="90042"/>
                  <a:pt x="19304" y="86740"/>
                  <a:pt x="14604" y="82422"/>
                </a:cubicBezTo>
                <a:cubicBezTo>
                  <a:pt x="10159" y="78232"/>
                  <a:pt x="6604" y="73024"/>
                  <a:pt x="3936" y="67182"/>
                </a:cubicBezTo>
                <a:cubicBezTo>
                  <a:pt x="1396" y="61213"/>
                  <a:pt x="0" y="54863"/>
                  <a:pt x="0" y="48005"/>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097016" y="1178432"/>
            <a:ext cx="64262" cy="184912"/>
          </a:xfrm>
          <a:custGeom>
            <a:avLst/>
            <a:gdLst>
              <a:gd name="connsiteX0" fmla="*/ 64262 w 64262"/>
              <a:gd name="connsiteY0" fmla="*/ 0 h 184912"/>
              <a:gd name="connsiteX1" fmla="*/ 18415 w 64262"/>
              <a:gd name="connsiteY1" fmla="*/ 0 h 184912"/>
              <a:gd name="connsiteX2" fmla="*/ 13589 w 64262"/>
              <a:gd name="connsiteY2" fmla="*/ 46609 h 184912"/>
              <a:gd name="connsiteX3" fmla="*/ 8890 w 64262"/>
              <a:gd name="connsiteY3" fmla="*/ 92583 h 184912"/>
              <a:gd name="connsiteX4" fmla="*/ 4191 w 64262"/>
              <a:gd name="connsiteY4" fmla="*/ 138430 h 184912"/>
              <a:gd name="connsiteX5" fmla="*/ 0 w 64262"/>
              <a:gd name="connsiteY5" fmla="*/ 184912 h 184912"/>
              <a:gd name="connsiteX6" fmla="*/ 35052 w 64262"/>
              <a:gd name="connsiteY6" fmla="*/ 184912 h 184912"/>
              <a:gd name="connsiteX7" fmla="*/ 64262 w 64262"/>
              <a:gd name="connsiteY7" fmla="*/ 0 h 18491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64262" h="184912">
                <a:moveTo>
                  <a:pt x="64262" y="0"/>
                </a:moveTo>
                <a:lnTo>
                  <a:pt x="18415" y="0"/>
                </a:lnTo>
                <a:cubicBezTo>
                  <a:pt x="16764" y="15875"/>
                  <a:pt x="15113" y="31369"/>
                  <a:pt x="13589" y="46609"/>
                </a:cubicBezTo>
                <a:cubicBezTo>
                  <a:pt x="12065" y="61976"/>
                  <a:pt x="10541" y="77216"/>
                  <a:pt x="8890" y="92583"/>
                </a:cubicBezTo>
                <a:cubicBezTo>
                  <a:pt x="7239" y="107823"/>
                  <a:pt x="5588" y="123063"/>
                  <a:pt x="4191" y="138430"/>
                </a:cubicBezTo>
                <a:cubicBezTo>
                  <a:pt x="2794" y="153797"/>
                  <a:pt x="1397" y="169291"/>
                  <a:pt x="0" y="184912"/>
                </a:cubicBezTo>
                <a:lnTo>
                  <a:pt x="35052" y="184912"/>
                </a:lnTo>
                <a:lnTo>
                  <a:pt x="64262"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084570" y="1386078"/>
            <a:ext cx="50038" cy="44450"/>
          </a:xfrm>
          <a:custGeom>
            <a:avLst/>
            <a:gdLst>
              <a:gd name="connsiteX0" fmla="*/ 0 w 50038"/>
              <a:gd name="connsiteY0" fmla="*/ 44450 h 44450"/>
              <a:gd name="connsiteX1" fmla="*/ 44069 w 50038"/>
              <a:gd name="connsiteY1" fmla="*/ 44450 h 44450"/>
              <a:gd name="connsiteX2" fmla="*/ 45465 w 50038"/>
              <a:gd name="connsiteY2" fmla="*/ 33273 h 44450"/>
              <a:gd name="connsiteX3" fmla="*/ 46863 w 50038"/>
              <a:gd name="connsiteY3" fmla="*/ 22478 h 44450"/>
              <a:gd name="connsiteX4" fmla="*/ 48259 w 50038"/>
              <a:gd name="connsiteY4" fmla="*/ 11557 h 44450"/>
              <a:gd name="connsiteX5" fmla="*/ 50038 w 50038"/>
              <a:gd name="connsiteY5" fmla="*/ 0 h 44450"/>
              <a:gd name="connsiteX6" fmla="*/ 5714 w 50038"/>
              <a:gd name="connsiteY6" fmla="*/ 0 h 44450"/>
              <a:gd name="connsiteX7" fmla="*/ 0 w 50038"/>
              <a:gd name="connsiteY7" fmla="*/ 44450 h 444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50038" h="44450">
                <a:moveTo>
                  <a:pt x="0" y="44450"/>
                </a:moveTo>
                <a:lnTo>
                  <a:pt x="44069" y="44450"/>
                </a:lnTo>
                <a:cubicBezTo>
                  <a:pt x="44450" y="40639"/>
                  <a:pt x="44958" y="36957"/>
                  <a:pt x="45465" y="33273"/>
                </a:cubicBezTo>
                <a:cubicBezTo>
                  <a:pt x="45847" y="29590"/>
                  <a:pt x="46354" y="25908"/>
                  <a:pt x="46863" y="22478"/>
                </a:cubicBezTo>
                <a:cubicBezTo>
                  <a:pt x="47370" y="18922"/>
                  <a:pt x="47751" y="15239"/>
                  <a:pt x="48259" y="11557"/>
                </a:cubicBezTo>
                <a:cubicBezTo>
                  <a:pt x="48767" y="7873"/>
                  <a:pt x="49275" y="4063"/>
                  <a:pt x="50038" y="0"/>
                </a:cubicBezTo>
                <a:lnTo>
                  <a:pt x="5714" y="0"/>
                </a:lnTo>
                <a:lnTo>
                  <a:pt x="0" y="4445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16"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17" name="Picture 3"/>
          <p:cNvPicPr>
            <a:picLocks noChangeAspect="1" noChangeArrowheads="1"/>
          </p:cNvPicPr>
          <p:nvPr/>
        </p:nvPicPr>
        <p:blipFill>
          <a:blip r:embed="rId4"/>
          <a:srcRect/>
          <a:stretch>
            <a:fillRect/>
          </a:stretch>
        </p:blipFill>
        <p:spPr bwMode="auto">
          <a:xfrm>
            <a:off x="2997200" y="1117600"/>
            <a:ext cx="3187700" cy="355600"/>
          </a:xfrm>
          <a:prstGeom prst="rect">
            <a:avLst/>
          </a:prstGeom>
          <a:noFill/>
        </p:spPr>
      </p:pic>
      <p:pic>
        <p:nvPicPr>
          <p:cNvPr id="18" name="Picture 3"/>
          <p:cNvPicPr>
            <a:picLocks noChangeAspect="1" noChangeArrowheads="1"/>
          </p:cNvPicPr>
          <p:nvPr/>
        </p:nvPicPr>
        <p:blipFill>
          <a:blip r:embed="rId5"/>
          <a:srcRect/>
          <a:stretch>
            <a:fillRect/>
          </a:stretch>
        </p:blipFill>
        <p:spPr bwMode="auto">
          <a:xfrm>
            <a:off x="1066800" y="2755900"/>
            <a:ext cx="3479800" cy="368300"/>
          </a:xfrm>
          <a:prstGeom prst="rect">
            <a:avLst/>
          </a:prstGeom>
          <a:noFill/>
        </p:spPr>
      </p:pic>
      <p:pic>
        <p:nvPicPr>
          <p:cNvPr id="19"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20" name="Picture 3"/>
          <p:cNvPicPr>
            <a:picLocks noChangeAspect="1" noChangeArrowheads="1"/>
          </p:cNvPicPr>
          <p:nvPr/>
        </p:nvPicPr>
        <p:blipFill>
          <a:blip r:embed="rId7"/>
          <a:srcRect/>
          <a:stretch>
            <a:fillRect/>
          </a:stretch>
        </p:blipFill>
        <p:spPr bwMode="auto">
          <a:xfrm>
            <a:off x="7353300" y="2197100"/>
            <a:ext cx="812800" cy="1003300"/>
          </a:xfrm>
          <a:prstGeom prst="rect">
            <a:avLst/>
          </a:prstGeom>
          <a:noFill/>
        </p:spPr>
      </p:pic>
      <p:pic>
        <p:nvPicPr>
          <p:cNvPr id="21"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1219200" y="2489200"/>
            <a:ext cx="3000821" cy="405239"/>
          </a:xfrm>
          <a:prstGeom prst="rect">
            <a:avLst/>
          </a:prstGeom>
          <a:noFill/>
        </p:spPr>
        <p:txBody>
          <a:bodyPr wrap="none" lIns="0" tIns="0" rIns="0" rtlCol="0">
            <a:spAutoFit/>
          </a:bodyPr>
          <a:lstStyle/>
          <a:p>
            <a:pPr>
              <a:lnSpc>
                <a:spcPts val="2800"/>
              </a:lnSpc>
              <a:tabLst/>
            </a:pPr>
            <a:r>
              <a:rPr lang="en-US" altLang="zh-CN" sz="2400" dirty="0" smtClean="0">
                <a:solidFill>
                  <a:srgbClr val="0E6B90"/>
                </a:solidFill>
                <a:latin typeface="돋움" pitchFamily="18" charset="0"/>
                <a:cs typeface="돋움" pitchFamily="18" charset="0"/>
              </a:rPr>
              <a:t>월별</a:t>
            </a:r>
            <a:r>
              <a:rPr lang="en-US" altLang="zh-CN" sz="2400" dirty="0" smtClean="0">
                <a:latin typeface="Times New Roman" pitchFamily="18" charset="0"/>
                <a:cs typeface="Times New Roman" pitchFamily="18" charset="0"/>
              </a:rPr>
              <a:t> </a:t>
            </a:r>
            <a:r>
              <a:rPr lang="en-US" altLang="zh-CN" sz="2400" dirty="0" smtClean="0">
                <a:solidFill>
                  <a:srgbClr val="0E6B90"/>
                </a:solidFill>
                <a:latin typeface="돋움" pitchFamily="18" charset="0"/>
                <a:cs typeface="돋움" pitchFamily="18" charset="0"/>
              </a:rPr>
              <a:t>출근부</a:t>
            </a:r>
            <a:r>
              <a:rPr lang="en-US" altLang="zh-CN" sz="2400" dirty="0" smtClean="0">
                <a:latin typeface="Times New Roman" pitchFamily="18" charset="0"/>
                <a:cs typeface="Times New Roman" pitchFamily="18" charset="0"/>
              </a:rPr>
              <a:t> </a:t>
            </a:r>
            <a:r>
              <a:rPr lang="en-US" altLang="zh-CN" sz="2400" dirty="0" smtClean="0">
                <a:solidFill>
                  <a:srgbClr val="0E6B90"/>
                </a:solidFill>
                <a:latin typeface="돋움" pitchFamily="18" charset="0"/>
                <a:cs typeface="돋움" pitchFamily="18" charset="0"/>
              </a:rPr>
              <a:t>제출</a:t>
            </a:r>
            <a:r>
              <a:rPr lang="en-US" altLang="zh-CN" sz="2400" dirty="0" smtClean="0">
                <a:latin typeface="Times New Roman" pitchFamily="18" charset="0"/>
                <a:cs typeface="Times New Roman" pitchFamily="18" charset="0"/>
              </a:rPr>
              <a:t> </a:t>
            </a:r>
            <a:r>
              <a:rPr lang="en-US" altLang="zh-CN" sz="2400" dirty="0" smtClean="0">
                <a:solidFill>
                  <a:srgbClr val="0E6B90"/>
                </a:solidFill>
                <a:latin typeface="돋움" pitchFamily="18" charset="0"/>
                <a:cs typeface="돋움" pitchFamily="18" charset="0"/>
              </a:rPr>
              <a:t>안내</a:t>
            </a:r>
          </a:p>
        </p:txBody>
      </p:sp>
      <p:sp>
        <p:nvSpPr>
          <p:cNvPr id="22" name="TextBox 1"/>
          <p:cNvSpPr txBox="1"/>
          <p:nvPr/>
        </p:nvSpPr>
        <p:spPr>
          <a:xfrm>
            <a:off x="5105400" y="2438400"/>
            <a:ext cx="1778000" cy="520700"/>
          </a:xfrm>
          <a:prstGeom prst="rect">
            <a:avLst/>
          </a:prstGeom>
          <a:noFill/>
        </p:spPr>
        <p:txBody>
          <a:bodyPr wrap="none" lIns="0" tIns="0" rIns="0" rtlCol="0">
            <a:spAutoFit/>
          </a:bodyPr>
          <a:lstStyle/>
          <a:p>
            <a:pPr>
              <a:lnSpc>
                <a:spcPts val="2100"/>
              </a:lnSpc>
              <a:tabLst>
                <a:tab pos="381000" algn="l"/>
              </a:tabLst>
            </a:pPr>
            <a:r>
              <a:rPr lang="en-US" altLang="zh-CN" sz="1704" dirty="0" smtClean="0">
                <a:solidFill>
                  <a:srgbClr val="0E6B90"/>
                </a:solidFill>
                <a:latin typeface="함초롬돋움" pitchFamily="18" charset="0"/>
                <a:cs typeface="함초롬돋움" pitchFamily="18" charset="0"/>
              </a:rPr>
              <a:t>근로지</a:t>
            </a:r>
            <a:r>
              <a:rPr lang="en-US" altLang="zh-CN" sz="1704" dirty="0" smtClean="0">
                <a:latin typeface="Times New Roman" pitchFamily="18" charset="0"/>
                <a:cs typeface="Times New Roman" pitchFamily="18" charset="0"/>
              </a:rPr>
              <a:t> </a:t>
            </a:r>
            <a:r>
              <a:rPr lang="en-US" altLang="zh-CN" sz="1704" dirty="0" smtClean="0">
                <a:solidFill>
                  <a:srgbClr val="0E6B90"/>
                </a:solidFill>
                <a:latin typeface="함초롬돋움" pitchFamily="18" charset="0"/>
                <a:cs typeface="함초롬돋움" pitchFamily="18" charset="0"/>
              </a:rPr>
              <a:t>담당선생님께</a:t>
            </a:r>
          </a:p>
          <a:p>
            <a:pPr>
              <a:lnSpc>
                <a:spcPts val="2000"/>
              </a:lnSpc>
              <a:tabLst>
                <a:tab pos="381000" algn="l"/>
              </a:tabLst>
            </a:pPr>
            <a:r>
              <a:rPr lang="en-US" altLang="zh-CN" dirty="0" smtClean="0"/>
              <a:t>	</a:t>
            </a:r>
            <a:r>
              <a:rPr lang="en-US" altLang="zh-CN" sz="1704" dirty="0" smtClean="0">
                <a:solidFill>
                  <a:srgbClr val="0E6B90"/>
                </a:solidFill>
                <a:latin typeface="함초롬돋움" pitchFamily="18" charset="0"/>
                <a:cs typeface="함초롬돋움" pitchFamily="18" charset="0"/>
              </a:rPr>
              <a:t>알려주세요</a:t>
            </a:r>
            <a:r>
              <a:rPr lang="en-US" altLang="zh-CN" sz="1704" dirty="0" smtClean="0">
                <a:latin typeface="Times New Roman" pitchFamily="18" charset="0"/>
                <a:cs typeface="Times New Roman" pitchFamily="18" charset="0"/>
              </a:rPr>
              <a:t> </a:t>
            </a:r>
            <a:r>
              <a:rPr lang="en-US" altLang="zh-CN" sz="1704" dirty="0" smtClean="0">
                <a:solidFill>
                  <a:srgbClr val="0E6B90"/>
                </a:solidFill>
                <a:latin typeface="함초롬돋움" pitchFamily="18" charset="0"/>
                <a:cs typeface="함초롬돋움" pitchFamily="18" charset="0"/>
              </a:rPr>
              <a:t>!</a:t>
            </a:r>
          </a:p>
        </p:txBody>
      </p:sp>
      <p:sp>
        <p:nvSpPr>
          <p:cNvPr id="23" name="TextBox 1"/>
          <p:cNvSpPr txBox="1"/>
          <p:nvPr/>
        </p:nvSpPr>
        <p:spPr>
          <a:xfrm>
            <a:off x="1016000" y="3352800"/>
            <a:ext cx="6921500" cy="2298700"/>
          </a:xfrm>
          <a:prstGeom prst="rect">
            <a:avLst/>
          </a:prstGeom>
          <a:noFill/>
        </p:spPr>
        <p:txBody>
          <a:bodyPr wrap="none" lIns="0" tIns="0" rIns="0" rtlCol="0">
            <a:spAutoFit/>
          </a:bodyPr>
          <a:lstStyle/>
          <a:p>
            <a:pPr>
              <a:lnSpc>
                <a:spcPts val="2100"/>
              </a:lnSpc>
              <a:tabLst>
                <a:tab pos="127000" algn="l"/>
                <a:tab pos="952500" algn="l"/>
                <a:tab pos="1574800" algn="l"/>
                <a:tab pos="1778000" algn="l"/>
              </a:tabLst>
            </a:pPr>
            <a:r>
              <a:rPr lang="en-US" altLang="zh-CN" dirty="0" smtClean="0"/>
              <a:t>			</a:t>
            </a:r>
            <a:r>
              <a:rPr lang="en-US" altLang="zh-CN" sz="1706" dirty="0" smtClean="0">
                <a:solidFill>
                  <a:srgbClr val="7F7F7F"/>
                </a:solidFill>
                <a:latin typeface="함초롬돋움" pitchFamily="18" charset="0"/>
                <a:cs typeface="함초롬돋움" pitchFamily="18" charset="0"/>
              </a:rPr>
              <a:t>근로장학생이</a:t>
            </a:r>
            <a:r>
              <a:rPr lang="en-US" altLang="zh-CN" sz="1706" dirty="0" smtClean="0">
                <a:latin typeface="Times New Roman" pitchFamily="18" charset="0"/>
                <a:cs typeface="Times New Roman" pitchFamily="18" charset="0"/>
              </a:rPr>
              <a:t> </a:t>
            </a:r>
            <a:r>
              <a:rPr lang="en-US" altLang="zh-CN" sz="1706" dirty="0" smtClean="0">
                <a:solidFill>
                  <a:srgbClr val="7F7F7F"/>
                </a:solidFill>
                <a:latin typeface="함초롬돋움" pitchFamily="18" charset="0"/>
                <a:cs typeface="함초롬돋움" pitchFamily="18" charset="0"/>
              </a:rPr>
              <a:t>한달</a:t>
            </a:r>
            <a:r>
              <a:rPr lang="en-US" altLang="zh-CN" sz="1706" dirty="0" smtClean="0">
                <a:latin typeface="Times New Roman" pitchFamily="18" charset="0"/>
                <a:cs typeface="Times New Roman" pitchFamily="18" charset="0"/>
              </a:rPr>
              <a:t> </a:t>
            </a:r>
            <a:r>
              <a:rPr lang="en-US" altLang="zh-CN" sz="1706" dirty="0" smtClean="0">
                <a:solidFill>
                  <a:srgbClr val="7F7F7F"/>
                </a:solidFill>
                <a:latin typeface="함초롬돋움" pitchFamily="18" charset="0"/>
                <a:cs typeface="함초롬돋움" pitchFamily="18" charset="0"/>
              </a:rPr>
              <a:t>동안</a:t>
            </a:r>
            <a:r>
              <a:rPr lang="en-US" altLang="zh-CN" sz="1706" dirty="0" smtClean="0">
                <a:latin typeface="Times New Roman" pitchFamily="18" charset="0"/>
                <a:cs typeface="Times New Roman" pitchFamily="18" charset="0"/>
              </a:rPr>
              <a:t> </a:t>
            </a:r>
            <a:r>
              <a:rPr lang="en-US" altLang="zh-CN" sz="1706" dirty="0" smtClean="0">
                <a:solidFill>
                  <a:srgbClr val="7F7F7F"/>
                </a:solidFill>
                <a:latin typeface="함초롬돋움" pitchFamily="18" charset="0"/>
                <a:cs typeface="함초롬돋움" pitchFamily="18" charset="0"/>
              </a:rPr>
              <a:t>작성한</a:t>
            </a:r>
            <a:r>
              <a:rPr lang="en-US" altLang="zh-CN" sz="1706" dirty="0" smtClean="0">
                <a:latin typeface="Times New Roman" pitchFamily="18" charset="0"/>
                <a:cs typeface="Times New Roman" pitchFamily="18" charset="0"/>
              </a:rPr>
              <a:t> </a:t>
            </a:r>
            <a:r>
              <a:rPr lang="en-US" altLang="zh-CN" sz="1706" dirty="0" smtClean="0">
                <a:solidFill>
                  <a:srgbClr val="7F7F7F"/>
                </a:solidFill>
                <a:latin typeface="함초롬돋움" pitchFamily="18" charset="0"/>
                <a:cs typeface="함초롬돋움" pitchFamily="18" charset="0"/>
              </a:rPr>
              <a:t>출근부를</a:t>
            </a:r>
          </a:p>
          <a:p>
            <a:pPr>
              <a:lnSpc>
                <a:spcPts val="2000"/>
              </a:lnSpc>
              <a:tabLst>
                <a:tab pos="127000" algn="l"/>
                <a:tab pos="952500" algn="l"/>
                <a:tab pos="1574800" algn="l"/>
                <a:tab pos="1778000" algn="l"/>
              </a:tabLst>
            </a:pPr>
            <a:r>
              <a:rPr lang="en-US" altLang="zh-CN" dirty="0" smtClean="0"/>
              <a:t>		</a:t>
            </a:r>
            <a:r>
              <a:rPr lang="en-US" altLang="zh-CN" sz="1704" dirty="0" smtClean="0">
                <a:solidFill>
                  <a:srgbClr val="7F7F7F"/>
                </a:solidFill>
                <a:latin typeface="함초롬돋움" pitchFamily="18" charset="0"/>
                <a:cs typeface="함초롬돋움" pitchFamily="18" charset="0"/>
              </a:rPr>
              <a:t>월말에</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기관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근로지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담당자가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“대학제출”</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해주어야</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함</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900"/>
              </a:lnSpc>
              <a:tabLst>
                <a:tab pos="127000" algn="l"/>
                <a:tab pos="952500" algn="l"/>
                <a:tab pos="1574800" algn="l"/>
                <a:tab pos="1778000" algn="l"/>
              </a:tabLst>
            </a:pPr>
            <a:r>
              <a:rPr lang="en-US" altLang="zh-CN" dirty="0" smtClean="0"/>
              <a:t>	</a:t>
            </a:r>
            <a:r>
              <a:rPr lang="en-US" altLang="zh-CN" sz="1704" dirty="0" smtClean="0">
                <a:solidFill>
                  <a:srgbClr val="7F7F7F"/>
                </a:solidFill>
                <a:latin typeface="함초롬돋움" pitchFamily="18" charset="0"/>
                <a:cs typeface="함초롬돋움" pitchFamily="18" charset="0"/>
              </a:rPr>
              <a:t>월별</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출근부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제출</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이후</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해당월의</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출근부가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인정되어</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장학금</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지급이</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가능</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900"/>
              </a:lnSpc>
              <a:tabLst>
                <a:tab pos="127000" algn="l"/>
                <a:tab pos="952500" algn="l"/>
                <a:tab pos="1574800" algn="l"/>
                <a:tab pos="1778000" algn="l"/>
              </a:tabLst>
            </a:pPr>
            <a:r>
              <a:rPr lang="en-US" altLang="zh-CN" sz="1704" dirty="0" smtClean="0">
                <a:solidFill>
                  <a:srgbClr val="FF0000"/>
                </a:solidFill>
                <a:latin typeface="함초롬돋움" pitchFamily="18" charset="0"/>
                <a:cs typeface="함초롬돋움" pitchFamily="18" charset="0"/>
              </a:rPr>
              <a:t>기관의</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월별</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출근부</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제출이</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늦어지면</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전체</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장학금</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지급</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일정이</a:t>
            </a:r>
            <a:r>
              <a:rPr lang="en-US" altLang="zh-CN" sz="1704" dirty="0" smtClean="0">
                <a:latin typeface="Times New Roman" pitchFamily="18" charset="0"/>
                <a:cs typeface="Times New Roman" pitchFamily="18" charset="0"/>
              </a:rPr>
              <a:t> </a:t>
            </a:r>
            <a:r>
              <a:rPr lang="en-US" altLang="zh-CN" sz="1704" dirty="0" smtClean="0">
                <a:solidFill>
                  <a:srgbClr val="FF0000"/>
                </a:solidFill>
                <a:latin typeface="함초롬돋움" pitchFamily="18" charset="0"/>
                <a:cs typeface="함초롬돋움" pitchFamily="18" charset="0"/>
              </a:rPr>
              <a:t>늦어지므로</a:t>
            </a:r>
          </a:p>
          <a:p>
            <a:pPr>
              <a:lnSpc>
                <a:spcPts val="2000"/>
              </a:lnSpc>
              <a:tabLst>
                <a:tab pos="127000" algn="l"/>
                <a:tab pos="952500" algn="l"/>
                <a:tab pos="1574800" algn="l"/>
                <a:tab pos="1778000" algn="l"/>
              </a:tabLst>
            </a:pPr>
            <a:r>
              <a:rPr lang="en-US" altLang="zh-CN" dirty="0" smtClean="0"/>
              <a:t>				</a:t>
            </a:r>
            <a:r>
              <a:rPr lang="en-US" altLang="zh-CN" sz="1704" dirty="0" smtClean="0">
                <a:solidFill>
                  <a:srgbClr val="7F7F7F"/>
                </a:solidFill>
                <a:latin typeface="함초롬돋움" pitchFamily="18" charset="0"/>
                <a:cs typeface="함초롬돋움" pitchFamily="18" charset="0"/>
              </a:rPr>
              <a:t>기관</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방문</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시</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꼭</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안내</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부탁</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드립니다</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496562" y="6638391"/>
            <a:ext cx="79121" cy="113524"/>
          </a:xfrm>
          <a:custGeom>
            <a:avLst/>
            <a:gdLst>
              <a:gd name="connsiteX0" fmla="*/ 5588 w 79121"/>
              <a:gd name="connsiteY0" fmla="*/ 24421 h 113524"/>
              <a:gd name="connsiteX1" fmla="*/ 21082 w 79121"/>
              <a:gd name="connsiteY1" fmla="*/ 18986 h 113524"/>
              <a:gd name="connsiteX2" fmla="*/ 36195 w 79121"/>
              <a:gd name="connsiteY2" fmla="*/ 17094 h 113524"/>
              <a:gd name="connsiteX3" fmla="*/ 43688 w 79121"/>
              <a:gd name="connsiteY3" fmla="*/ 17957 h 113524"/>
              <a:gd name="connsiteX4" fmla="*/ 50800 w 79121"/>
              <a:gd name="connsiteY4" fmla="*/ 20687 h 113524"/>
              <a:gd name="connsiteX5" fmla="*/ 55245 w 79121"/>
              <a:gd name="connsiteY5" fmla="*/ 24650 h 113524"/>
              <a:gd name="connsiteX6" fmla="*/ 57022 w 79121"/>
              <a:gd name="connsiteY6" fmla="*/ 30670 h 113524"/>
              <a:gd name="connsiteX7" fmla="*/ 54355 w 79121"/>
              <a:gd name="connsiteY7" fmla="*/ 37071 h 113524"/>
              <a:gd name="connsiteX8" fmla="*/ 47497 w 79121"/>
              <a:gd name="connsiteY8" fmla="*/ 41909 h 113524"/>
              <a:gd name="connsiteX9" fmla="*/ 38735 w 79121"/>
              <a:gd name="connsiteY9" fmla="*/ 45110 h 113524"/>
              <a:gd name="connsiteX10" fmla="*/ 30226 w 79121"/>
              <a:gd name="connsiteY10" fmla="*/ 46189 h 113524"/>
              <a:gd name="connsiteX11" fmla="*/ 14986 w 79121"/>
              <a:gd name="connsiteY11" fmla="*/ 46189 h 113524"/>
              <a:gd name="connsiteX12" fmla="*/ 14986 w 79121"/>
              <a:gd name="connsiteY12" fmla="*/ 63283 h 113524"/>
              <a:gd name="connsiteX13" fmla="*/ 30226 w 79121"/>
              <a:gd name="connsiteY13" fmla="*/ 63283 h 113524"/>
              <a:gd name="connsiteX14" fmla="*/ 40132 w 79121"/>
              <a:gd name="connsiteY14" fmla="*/ 64375 h 113524"/>
              <a:gd name="connsiteX15" fmla="*/ 49402 w 79121"/>
              <a:gd name="connsiteY15" fmla="*/ 67754 h 113524"/>
              <a:gd name="connsiteX16" fmla="*/ 55879 w 79121"/>
              <a:gd name="connsiteY16" fmla="*/ 73393 h 113524"/>
              <a:gd name="connsiteX17" fmla="*/ 58420 w 79121"/>
              <a:gd name="connsiteY17" fmla="*/ 81356 h 113524"/>
              <a:gd name="connsiteX18" fmla="*/ 56388 w 79121"/>
              <a:gd name="connsiteY18" fmla="*/ 87223 h 113524"/>
              <a:gd name="connsiteX19" fmla="*/ 50672 w 79121"/>
              <a:gd name="connsiteY19" fmla="*/ 91985 h 113524"/>
              <a:gd name="connsiteX20" fmla="*/ 41909 w 79121"/>
              <a:gd name="connsiteY20" fmla="*/ 95276 h 113524"/>
              <a:gd name="connsiteX21" fmla="*/ 30988 w 79121"/>
              <a:gd name="connsiteY21" fmla="*/ 96424 h 113524"/>
              <a:gd name="connsiteX22" fmla="*/ 17017 w 79121"/>
              <a:gd name="connsiteY22" fmla="*/ 94312 h 113524"/>
              <a:gd name="connsiteX23" fmla="*/ 1142 w 79121"/>
              <a:gd name="connsiteY23" fmla="*/ 88048 h 113524"/>
              <a:gd name="connsiteX24" fmla="*/ 0 w 79121"/>
              <a:gd name="connsiteY24" fmla="*/ 99111 h 113524"/>
              <a:gd name="connsiteX25" fmla="*/ 1016 w 79121"/>
              <a:gd name="connsiteY25" fmla="*/ 105045 h 113524"/>
              <a:gd name="connsiteX26" fmla="*/ 5588 w 79121"/>
              <a:gd name="connsiteY26" fmla="*/ 109089 h 113524"/>
              <a:gd name="connsiteX27" fmla="*/ 18288 w 79121"/>
              <a:gd name="connsiteY27" fmla="*/ 112302 h 113524"/>
              <a:gd name="connsiteX28" fmla="*/ 31750 w 79121"/>
              <a:gd name="connsiteY28" fmla="*/ 113524 h 113524"/>
              <a:gd name="connsiteX29" fmla="*/ 48767 w 79121"/>
              <a:gd name="connsiteY29" fmla="*/ 111921 h 113524"/>
              <a:gd name="connsiteX30" fmla="*/ 63880 w 79121"/>
              <a:gd name="connsiteY30" fmla="*/ 106607 h 113524"/>
              <a:gd name="connsiteX31" fmla="*/ 74929 w 79121"/>
              <a:gd name="connsiteY31" fmla="*/ 96593 h 113524"/>
              <a:gd name="connsiteX32" fmla="*/ 79121 w 79121"/>
              <a:gd name="connsiteY32" fmla="*/ 81356 h 113524"/>
              <a:gd name="connsiteX33" fmla="*/ 73151 w 79121"/>
              <a:gd name="connsiteY33" fmla="*/ 63842 h 113524"/>
              <a:gd name="connsiteX34" fmla="*/ 58801 w 79121"/>
              <a:gd name="connsiteY34" fmla="*/ 54203 h 113524"/>
              <a:gd name="connsiteX35" fmla="*/ 71628 w 79121"/>
              <a:gd name="connsiteY35" fmla="*/ 45580 h 113524"/>
              <a:gd name="connsiteX36" fmla="*/ 77723 w 79121"/>
              <a:gd name="connsiteY36" fmla="*/ 30670 h 113524"/>
              <a:gd name="connsiteX37" fmla="*/ 74167 w 79121"/>
              <a:gd name="connsiteY37" fmla="*/ 17195 h 113524"/>
              <a:gd name="connsiteX38" fmla="*/ 65023 w 79121"/>
              <a:gd name="connsiteY38" fmla="*/ 7556 h 113524"/>
              <a:gd name="connsiteX39" fmla="*/ 52070 w 79121"/>
              <a:gd name="connsiteY39" fmla="*/ 1854 h 113524"/>
              <a:gd name="connsiteX40" fmla="*/ 36957 w 79121"/>
              <a:gd name="connsiteY40" fmla="*/ 0 h 113524"/>
              <a:gd name="connsiteX41" fmla="*/ 23621 w 79121"/>
              <a:gd name="connsiteY41" fmla="*/ 837 h 113524"/>
              <a:gd name="connsiteX42" fmla="*/ 9397 w 79121"/>
              <a:gd name="connsiteY42" fmla="*/ 4050 h 113524"/>
              <a:gd name="connsiteX43" fmla="*/ 5333 w 79121"/>
              <a:gd name="connsiteY43" fmla="*/ 7784 h 113524"/>
              <a:gd name="connsiteX44" fmla="*/ 4571 w 79121"/>
              <a:gd name="connsiteY44" fmla="*/ 13741 h 113524"/>
              <a:gd name="connsiteX45" fmla="*/ 5588 w 79121"/>
              <a:gd name="connsiteY45" fmla="*/ 24421 h 11352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Lst>
            <a:rect l="l" t="t" r="r" b="b"/>
            <a:pathLst>
              <a:path w="79121" h="113524">
                <a:moveTo>
                  <a:pt x="5588" y="24421"/>
                </a:moveTo>
                <a:cubicBezTo>
                  <a:pt x="11302" y="22072"/>
                  <a:pt x="16509" y="20256"/>
                  <a:pt x="21082" y="18986"/>
                </a:cubicBezTo>
                <a:cubicBezTo>
                  <a:pt x="25780" y="17729"/>
                  <a:pt x="30733" y="17094"/>
                  <a:pt x="36195" y="17094"/>
                </a:cubicBezTo>
                <a:cubicBezTo>
                  <a:pt x="38608" y="17094"/>
                  <a:pt x="41147" y="17386"/>
                  <a:pt x="43688" y="17957"/>
                </a:cubicBezTo>
                <a:cubicBezTo>
                  <a:pt x="46228" y="18529"/>
                  <a:pt x="48640" y="19443"/>
                  <a:pt x="50800" y="20687"/>
                </a:cubicBezTo>
                <a:cubicBezTo>
                  <a:pt x="52578" y="21640"/>
                  <a:pt x="53975" y="22961"/>
                  <a:pt x="55245" y="24650"/>
                </a:cubicBezTo>
                <a:cubicBezTo>
                  <a:pt x="56388" y="26327"/>
                  <a:pt x="57022" y="28333"/>
                  <a:pt x="57022" y="30670"/>
                </a:cubicBezTo>
                <a:cubicBezTo>
                  <a:pt x="57022" y="33032"/>
                  <a:pt x="56133" y="35166"/>
                  <a:pt x="54355" y="37071"/>
                </a:cubicBezTo>
                <a:cubicBezTo>
                  <a:pt x="52578" y="38963"/>
                  <a:pt x="50291" y="40576"/>
                  <a:pt x="47497" y="41909"/>
                </a:cubicBezTo>
                <a:cubicBezTo>
                  <a:pt x="44830" y="43332"/>
                  <a:pt x="41909" y="44398"/>
                  <a:pt x="38735" y="45110"/>
                </a:cubicBezTo>
                <a:cubicBezTo>
                  <a:pt x="35686" y="45834"/>
                  <a:pt x="32766" y="46189"/>
                  <a:pt x="30226" y="46189"/>
                </a:cubicBezTo>
                <a:lnTo>
                  <a:pt x="14986" y="46189"/>
                </a:lnTo>
                <a:lnTo>
                  <a:pt x="14986" y="63283"/>
                </a:lnTo>
                <a:lnTo>
                  <a:pt x="30226" y="63283"/>
                </a:lnTo>
                <a:cubicBezTo>
                  <a:pt x="33401" y="63283"/>
                  <a:pt x="36702" y="63651"/>
                  <a:pt x="40132" y="64375"/>
                </a:cubicBezTo>
                <a:cubicBezTo>
                  <a:pt x="43560" y="65099"/>
                  <a:pt x="46609" y="66230"/>
                  <a:pt x="49402" y="67754"/>
                </a:cubicBezTo>
                <a:cubicBezTo>
                  <a:pt x="52070" y="69239"/>
                  <a:pt x="54228" y="71119"/>
                  <a:pt x="55879" y="73393"/>
                </a:cubicBezTo>
                <a:cubicBezTo>
                  <a:pt x="57658" y="75679"/>
                  <a:pt x="58420" y="78320"/>
                  <a:pt x="58420" y="81356"/>
                </a:cubicBezTo>
                <a:cubicBezTo>
                  <a:pt x="58420" y="83451"/>
                  <a:pt x="57785" y="85407"/>
                  <a:pt x="56388" y="87223"/>
                </a:cubicBezTo>
                <a:cubicBezTo>
                  <a:pt x="55117" y="89027"/>
                  <a:pt x="53213" y="90614"/>
                  <a:pt x="50672" y="91985"/>
                </a:cubicBezTo>
                <a:cubicBezTo>
                  <a:pt x="48259" y="93414"/>
                  <a:pt x="45339" y="94512"/>
                  <a:pt x="41909" y="95276"/>
                </a:cubicBezTo>
                <a:cubicBezTo>
                  <a:pt x="38480" y="96042"/>
                  <a:pt x="34925" y="96424"/>
                  <a:pt x="30988" y="96424"/>
                </a:cubicBezTo>
                <a:cubicBezTo>
                  <a:pt x="26161" y="96424"/>
                  <a:pt x="21463" y="95721"/>
                  <a:pt x="17017" y="94312"/>
                </a:cubicBezTo>
                <a:cubicBezTo>
                  <a:pt x="12446" y="92905"/>
                  <a:pt x="7239" y="90817"/>
                  <a:pt x="1142" y="88048"/>
                </a:cubicBezTo>
                <a:lnTo>
                  <a:pt x="0" y="99111"/>
                </a:lnTo>
                <a:cubicBezTo>
                  <a:pt x="-127" y="101204"/>
                  <a:pt x="127" y="103182"/>
                  <a:pt x="1016" y="105045"/>
                </a:cubicBezTo>
                <a:cubicBezTo>
                  <a:pt x="1905" y="106907"/>
                  <a:pt x="3428" y="108256"/>
                  <a:pt x="5588" y="109089"/>
                </a:cubicBezTo>
                <a:cubicBezTo>
                  <a:pt x="9525" y="110416"/>
                  <a:pt x="13842" y="111486"/>
                  <a:pt x="18288" y="112302"/>
                </a:cubicBezTo>
                <a:cubicBezTo>
                  <a:pt x="22732" y="113117"/>
                  <a:pt x="27305" y="113524"/>
                  <a:pt x="31750" y="113524"/>
                </a:cubicBezTo>
                <a:cubicBezTo>
                  <a:pt x="37465" y="113524"/>
                  <a:pt x="43179" y="112990"/>
                  <a:pt x="48767" y="111921"/>
                </a:cubicBezTo>
                <a:cubicBezTo>
                  <a:pt x="54355" y="110852"/>
                  <a:pt x="59436" y="109081"/>
                  <a:pt x="63880" y="106607"/>
                </a:cubicBezTo>
                <a:cubicBezTo>
                  <a:pt x="68326" y="104100"/>
                  <a:pt x="72009" y="100762"/>
                  <a:pt x="74929" y="96593"/>
                </a:cubicBezTo>
                <a:cubicBezTo>
                  <a:pt x="77723" y="92417"/>
                  <a:pt x="79121" y="87338"/>
                  <a:pt x="79121" y="81356"/>
                </a:cubicBezTo>
                <a:cubicBezTo>
                  <a:pt x="79121" y="74701"/>
                  <a:pt x="77216" y="68859"/>
                  <a:pt x="73151" y="63842"/>
                </a:cubicBezTo>
                <a:cubicBezTo>
                  <a:pt x="69215" y="58813"/>
                  <a:pt x="64389" y="55612"/>
                  <a:pt x="58801" y="54203"/>
                </a:cubicBezTo>
                <a:cubicBezTo>
                  <a:pt x="63246" y="52933"/>
                  <a:pt x="67563" y="50050"/>
                  <a:pt x="71628" y="45580"/>
                </a:cubicBezTo>
                <a:cubicBezTo>
                  <a:pt x="75691" y="41109"/>
                  <a:pt x="77723" y="36131"/>
                  <a:pt x="77723" y="30670"/>
                </a:cubicBezTo>
                <a:cubicBezTo>
                  <a:pt x="77723" y="25565"/>
                  <a:pt x="76453" y="21081"/>
                  <a:pt x="74167" y="17195"/>
                </a:cubicBezTo>
                <a:cubicBezTo>
                  <a:pt x="71882" y="13322"/>
                  <a:pt x="68833" y="10109"/>
                  <a:pt x="65023" y="7556"/>
                </a:cubicBezTo>
                <a:cubicBezTo>
                  <a:pt x="61213" y="4991"/>
                  <a:pt x="56896" y="3085"/>
                  <a:pt x="52070" y="1854"/>
                </a:cubicBezTo>
                <a:cubicBezTo>
                  <a:pt x="47244" y="609"/>
                  <a:pt x="42163" y="0"/>
                  <a:pt x="36957" y="0"/>
                </a:cubicBezTo>
                <a:cubicBezTo>
                  <a:pt x="32639" y="0"/>
                  <a:pt x="28194" y="279"/>
                  <a:pt x="23621" y="837"/>
                </a:cubicBezTo>
                <a:cubicBezTo>
                  <a:pt x="19050" y="1396"/>
                  <a:pt x="14351" y="2476"/>
                  <a:pt x="9397" y="4050"/>
                </a:cubicBezTo>
                <a:cubicBezTo>
                  <a:pt x="7492" y="4750"/>
                  <a:pt x="6096" y="5994"/>
                  <a:pt x="5333" y="7784"/>
                </a:cubicBezTo>
                <a:cubicBezTo>
                  <a:pt x="4571" y="9575"/>
                  <a:pt x="4317" y="11556"/>
                  <a:pt x="4571" y="13741"/>
                </a:cubicBezTo>
                <a:lnTo>
                  <a:pt x="5588" y="24421"/>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579620" y="6639890"/>
            <a:ext cx="74548" cy="112026"/>
          </a:xfrm>
          <a:custGeom>
            <a:avLst/>
            <a:gdLst>
              <a:gd name="connsiteX0" fmla="*/ 28701 w 74548"/>
              <a:gd name="connsiteY0" fmla="*/ 95613 h 112026"/>
              <a:gd name="connsiteX1" fmla="*/ 15113 w 74548"/>
              <a:gd name="connsiteY1" fmla="*/ 93187 h 112026"/>
              <a:gd name="connsiteX2" fmla="*/ 0 w 74548"/>
              <a:gd name="connsiteY2" fmla="*/ 87896 h 112026"/>
              <a:gd name="connsiteX3" fmla="*/ 0 w 74548"/>
              <a:gd name="connsiteY3" fmla="*/ 99073 h 112026"/>
              <a:gd name="connsiteX4" fmla="*/ 1142 w 74548"/>
              <a:gd name="connsiteY4" fmla="*/ 105180 h 112026"/>
              <a:gd name="connsiteX5" fmla="*/ 8128 w 74548"/>
              <a:gd name="connsiteY5" fmla="*/ 109185 h 112026"/>
              <a:gd name="connsiteX6" fmla="*/ 8128 w 74548"/>
              <a:gd name="connsiteY6" fmla="*/ 109035 h 112026"/>
              <a:gd name="connsiteX7" fmla="*/ 16382 w 74548"/>
              <a:gd name="connsiteY7" fmla="*/ 111271 h 112026"/>
              <a:gd name="connsiteX8" fmla="*/ 27939 w 74548"/>
              <a:gd name="connsiteY8" fmla="*/ 112026 h 112026"/>
              <a:gd name="connsiteX9" fmla="*/ 45211 w 74548"/>
              <a:gd name="connsiteY9" fmla="*/ 109424 h 112026"/>
              <a:gd name="connsiteX10" fmla="*/ 60705 w 74548"/>
              <a:gd name="connsiteY10" fmla="*/ 101092 h 112026"/>
              <a:gd name="connsiteX11" fmla="*/ 70611 w 74548"/>
              <a:gd name="connsiteY11" fmla="*/ 89510 h 112026"/>
              <a:gd name="connsiteX12" fmla="*/ 74548 w 74548"/>
              <a:gd name="connsiteY12" fmla="*/ 73279 h 112026"/>
              <a:gd name="connsiteX13" fmla="*/ 70865 w 74548"/>
              <a:gd name="connsiteY13" fmla="*/ 59690 h 112026"/>
              <a:gd name="connsiteX14" fmla="*/ 61086 w 74548"/>
              <a:gd name="connsiteY14" fmla="*/ 48526 h 112026"/>
              <a:gd name="connsiteX15" fmla="*/ 47751 w 74548"/>
              <a:gd name="connsiteY15" fmla="*/ 41123 h 112026"/>
              <a:gd name="connsiteX16" fmla="*/ 32384 w 74548"/>
              <a:gd name="connsiteY16" fmla="*/ 38417 h 112026"/>
              <a:gd name="connsiteX17" fmla="*/ 25908 w 74548"/>
              <a:gd name="connsiteY17" fmla="*/ 38646 h 112026"/>
              <a:gd name="connsiteX18" fmla="*/ 22097 w 74548"/>
              <a:gd name="connsiteY18" fmla="*/ 38861 h 112026"/>
              <a:gd name="connsiteX19" fmla="*/ 22224 w 74548"/>
              <a:gd name="connsiteY19" fmla="*/ 34049 h 112026"/>
              <a:gd name="connsiteX20" fmla="*/ 22478 w 74548"/>
              <a:gd name="connsiteY20" fmla="*/ 27647 h 112026"/>
              <a:gd name="connsiteX21" fmla="*/ 22478 w 74548"/>
              <a:gd name="connsiteY21" fmla="*/ 21412 h 112026"/>
              <a:gd name="connsiteX22" fmla="*/ 22605 w 74548"/>
              <a:gd name="connsiteY22" fmla="*/ 17247 h 112026"/>
              <a:gd name="connsiteX23" fmla="*/ 61594 w 74548"/>
              <a:gd name="connsiteY23" fmla="*/ 17247 h 112026"/>
              <a:gd name="connsiteX24" fmla="*/ 66928 w 74548"/>
              <a:gd name="connsiteY24" fmla="*/ 15723 h 112026"/>
              <a:gd name="connsiteX25" fmla="*/ 70103 w 74548"/>
              <a:gd name="connsiteY25" fmla="*/ 11696 h 112026"/>
              <a:gd name="connsiteX26" fmla="*/ 71373 w 74548"/>
              <a:gd name="connsiteY26" fmla="*/ 6680 h 112026"/>
              <a:gd name="connsiteX27" fmla="*/ 71373 w 74548"/>
              <a:gd name="connsiteY27" fmla="*/ 0 h 112026"/>
              <a:gd name="connsiteX28" fmla="*/ 2920 w 74548"/>
              <a:gd name="connsiteY28" fmla="*/ 0 h 112026"/>
              <a:gd name="connsiteX29" fmla="*/ 2539 w 74548"/>
              <a:gd name="connsiteY29" fmla="*/ 15608 h 112026"/>
              <a:gd name="connsiteX30" fmla="*/ 2032 w 74548"/>
              <a:gd name="connsiteY30" fmla="*/ 29743 h 112026"/>
              <a:gd name="connsiteX31" fmla="*/ 1651 w 74548"/>
              <a:gd name="connsiteY31" fmla="*/ 43840 h 112026"/>
              <a:gd name="connsiteX32" fmla="*/ 1397 w 74548"/>
              <a:gd name="connsiteY32" fmla="*/ 59702 h 112026"/>
              <a:gd name="connsiteX33" fmla="*/ 14351 w 74548"/>
              <a:gd name="connsiteY33" fmla="*/ 56159 h 112026"/>
              <a:gd name="connsiteX34" fmla="*/ 27178 w 74548"/>
              <a:gd name="connsiteY34" fmla="*/ 54915 h 112026"/>
              <a:gd name="connsiteX35" fmla="*/ 37083 w 74548"/>
              <a:gd name="connsiteY35" fmla="*/ 56274 h 112026"/>
              <a:gd name="connsiteX36" fmla="*/ 45973 w 74548"/>
              <a:gd name="connsiteY36" fmla="*/ 60503 h 112026"/>
              <a:gd name="connsiteX37" fmla="*/ 51689 w 74548"/>
              <a:gd name="connsiteY37" fmla="*/ 66776 h 112026"/>
              <a:gd name="connsiteX38" fmla="*/ 53974 w 74548"/>
              <a:gd name="connsiteY38" fmla="*/ 75513 h 112026"/>
              <a:gd name="connsiteX39" fmla="*/ 51434 w 74548"/>
              <a:gd name="connsiteY39" fmla="*/ 83451 h 112026"/>
              <a:gd name="connsiteX40" fmla="*/ 45339 w 74548"/>
              <a:gd name="connsiteY40" fmla="*/ 89484 h 112026"/>
              <a:gd name="connsiteX41" fmla="*/ 36829 w 74548"/>
              <a:gd name="connsiteY41" fmla="*/ 93506 h 112026"/>
              <a:gd name="connsiteX42" fmla="*/ 29463 w 74548"/>
              <a:gd name="connsiteY42" fmla="*/ 94925 h 112026"/>
              <a:gd name="connsiteX43" fmla="*/ 28701 w 74548"/>
              <a:gd name="connsiteY43" fmla="*/ 95613 h 11202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Lst>
            <a:rect l="l" t="t" r="r" b="b"/>
            <a:pathLst>
              <a:path w="74548" h="112026">
                <a:moveTo>
                  <a:pt x="28701" y="95613"/>
                </a:moveTo>
                <a:cubicBezTo>
                  <a:pt x="23621" y="95154"/>
                  <a:pt x="19050" y="94346"/>
                  <a:pt x="15113" y="93187"/>
                </a:cubicBezTo>
                <a:cubicBezTo>
                  <a:pt x="11048" y="92028"/>
                  <a:pt x="5969" y="90258"/>
                  <a:pt x="0" y="87896"/>
                </a:cubicBezTo>
                <a:lnTo>
                  <a:pt x="0" y="99073"/>
                </a:lnTo>
                <a:cubicBezTo>
                  <a:pt x="-127" y="101124"/>
                  <a:pt x="253" y="103159"/>
                  <a:pt x="1142" y="105180"/>
                </a:cubicBezTo>
                <a:cubicBezTo>
                  <a:pt x="2159" y="107201"/>
                  <a:pt x="4444" y="108536"/>
                  <a:pt x="8128" y="109185"/>
                </a:cubicBezTo>
                <a:lnTo>
                  <a:pt x="8128" y="109035"/>
                </a:lnTo>
                <a:cubicBezTo>
                  <a:pt x="10159" y="110022"/>
                  <a:pt x="12953" y="110768"/>
                  <a:pt x="16382" y="111271"/>
                </a:cubicBezTo>
                <a:cubicBezTo>
                  <a:pt x="19939" y="111773"/>
                  <a:pt x="23748" y="112026"/>
                  <a:pt x="27939" y="112026"/>
                </a:cubicBezTo>
                <a:cubicBezTo>
                  <a:pt x="33909" y="112026"/>
                  <a:pt x="39623" y="111159"/>
                  <a:pt x="45211" y="109424"/>
                </a:cubicBezTo>
                <a:cubicBezTo>
                  <a:pt x="50800" y="107689"/>
                  <a:pt x="56007" y="104913"/>
                  <a:pt x="60705" y="101092"/>
                </a:cubicBezTo>
                <a:cubicBezTo>
                  <a:pt x="64642" y="98171"/>
                  <a:pt x="67944" y="94311"/>
                  <a:pt x="70611" y="89510"/>
                </a:cubicBezTo>
                <a:cubicBezTo>
                  <a:pt x="73278" y="84721"/>
                  <a:pt x="74548" y="79311"/>
                  <a:pt x="74548" y="73279"/>
                </a:cubicBezTo>
                <a:cubicBezTo>
                  <a:pt x="74548" y="68478"/>
                  <a:pt x="73405" y="63944"/>
                  <a:pt x="70865" y="59690"/>
                </a:cubicBezTo>
                <a:cubicBezTo>
                  <a:pt x="68325" y="55422"/>
                  <a:pt x="65151" y="51701"/>
                  <a:pt x="61086" y="48526"/>
                </a:cubicBezTo>
                <a:cubicBezTo>
                  <a:pt x="57277" y="45402"/>
                  <a:pt x="52832" y="42938"/>
                  <a:pt x="47751" y="41123"/>
                </a:cubicBezTo>
                <a:cubicBezTo>
                  <a:pt x="42671" y="39319"/>
                  <a:pt x="37591" y="38417"/>
                  <a:pt x="32384" y="38417"/>
                </a:cubicBezTo>
                <a:cubicBezTo>
                  <a:pt x="30098" y="38417"/>
                  <a:pt x="27939" y="38493"/>
                  <a:pt x="25908" y="38646"/>
                </a:cubicBezTo>
                <a:cubicBezTo>
                  <a:pt x="23748" y="38811"/>
                  <a:pt x="22478" y="38875"/>
                  <a:pt x="22097" y="38861"/>
                </a:cubicBezTo>
                <a:cubicBezTo>
                  <a:pt x="22097" y="37363"/>
                  <a:pt x="22097" y="35763"/>
                  <a:pt x="22224" y="34049"/>
                </a:cubicBezTo>
                <a:cubicBezTo>
                  <a:pt x="22224" y="32334"/>
                  <a:pt x="22351" y="30213"/>
                  <a:pt x="22478" y="27647"/>
                </a:cubicBezTo>
                <a:cubicBezTo>
                  <a:pt x="22478" y="25234"/>
                  <a:pt x="22478" y="23152"/>
                  <a:pt x="22478" y="21412"/>
                </a:cubicBezTo>
                <a:cubicBezTo>
                  <a:pt x="22478" y="19672"/>
                  <a:pt x="22605" y="18288"/>
                  <a:pt x="22605" y="17247"/>
                </a:cubicBezTo>
                <a:lnTo>
                  <a:pt x="61594" y="17247"/>
                </a:lnTo>
                <a:cubicBezTo>
                  <a:pt x="63753" y="17247"/>
                  <a:pt x="65532" y="16738"/>
                  <a:pt x="66928" y="15723"/>
                </a:cubicBezTo>
                <a:cubicBezTo>
                  <a:pt x="68325" y="14706"/>
                  <a:pt x="69469" y="13373"/>
                  <a:pt x="70103" y="11696"/>
                </a:cubicBezTo>
                <a:cubicBezTo>
                  <a:pt x="70739" y="10159"/>
                  <a:pt x="71247" y="8483"/>
                  <a:pt x="71373" y="6680"/>
                </a:cubicBezTo>
                <a:cubicBezTo>
                  <a:pt x="71501" y="4877"/>
                  <a:pt x="71501" y="2641"/>
                  <a:pt x="71373" y="0"/>
                </a:cubicBezTo>
                <a:lnTo>
                  <a:pt x="2920" y="0"/>
                </a:lnTo>
                <a:cubicBezTo>
                  <a:pt x="2793" y="5677"/>
                  <a:pt x="2539" y="10883"/>
                  <a:pt x="2539" y="15608"/>
                </a:cubicBezTo>
                <a:cubicBezTo>
                  <a:pt x="2413" y="20332"/>
                  <a:pt x="2285" y="25044"/>
                  <a:pt x="2032" y="29743"/>
                </a:cubicBezTo>
                <a:cubicBezTo>
                  <a:pt x="1904" y="34417"/>
                  <a:pt x="1778" y="39116"/>
                  <a:pt x="1651" y="43840"/>
                </a:cubicBezTo>
                <a:cubicBezTo>
                  <a:pt x="1523" y="48565"/>
                  <a:pt x="1397" y="53847"/>
                  <a:pt x="1397" y="59702"/>
                </a:cubicBezTo>
                <a:cubicBezTo>
                  <a:pt x="6095" y="58166"/>
                  <a:pt x="10413" y="56984"/>
                  <a:pt x="14351" y="56159"/>
                </a:cubicBezTo>
                <a:cubicBezTo>
                  <a:pt x="18288" y="55333"/>
                  <a:pt x="22478" y="54915"/>
                  <a:pt x="27178" y="54915"/>
                </a:cubicBezTo>
                <a:cubicBezTo>
                  <a:pt x="30479" y="54915"/>
                  <a:pt x="33782" y="55371"/>
                  <a:pt x="37083" y="56274"/>
                </a:cubicBezTo>
                <a:cubicBezTo>
                  <a:pt x="40259" y="57187"/>
                  <a:pt x="43307" y="58597"/>
                  <a:pt x="45973" y="60503"/>
                </a:cubicBezTo>
                <a:cubicBezTo>
                  <a:pt x="48259" y="62153"/>
                  <a:pt x="50164" y="64249"/>
                  <a:pt x="51689" y="66776"/>
                </a:cubicBezTo>
                <a:cubicBezTo>
                  <a:pt x="53213" y="69304"/>
                  <a:pt x="53974" y="72212"/>
                  <a:pt x="53974" y="75513"/>
                </a:cubicBezTo>
                <a:cubicBezTo>
                  <a:pt x="53974" y="78447"/>
                  <a:pt x="53085" y="81089"/>
                  <a:pt x="51434" y="83451"/>
                </a:cubicBezTo>
                <a:cubicBezTo>
                  <a:pt x="49910" y="85800"/>
                  <a:pt x="47751" y="87821"/>
                  <a:pt x="45339" y="89484"/>
                </a:cubicBezTo>
                <a:cubicBezTo>
                  <a:pt x="42671" y="91217"/>
                  <a:pt x="39878" y="92558"/>
                  <a:pt x="36829" y="93506"/>
                </a:cubicBezTo>
                <a:cubicBezTo>
                  <a:pt x="33654" y="94452"/>
                  <a:pt x="31241" y="94925"/>
                  <a:pt x="29463" y="94925"/>
                </a:cubicBezTo>
                <a:lnTo>
                  <a:pt x="28701" y="95613"/>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3034411" y="1360170"/>
            <a:ext cx="110109" cy="58927"/>
          </a:xfrm>
          <a:custGeom>
            <a:avLst/>
            <a:gdLst>
              <a:gd name="connsiteX0" fmla="*/ 55118 w 110109"/>
              <a:gd name="connsiteY0" fmla="*/ 58927 h 58927"/>
              <a:gd name="connsiteX1" fmla="*/ 15240 w 110109"/>
              <a:gd name="connsiteY1" fmla="*/ 51180 h 58927"/>
              <a:gd name="connsiteX2" fmla="*/ 0 w 110109"/>
              <a:gd name="connsiteY2" fmla="*/ 29464 h 58927"/>
              <a:gd name="connsiteX3" fmla="*/ 15240 w 110109"/>
              <a:gd name="connsiteY3" fmla="*/ 7873 h 58927"/>
              <a:gd name="connsiteX4" fmla="*/ 55118 w 110109"/>
              <a:gd name="connsiteY4" fmla="*/ 0 h 58927"/>
              <a:gd name="connsiteX5" fmla="*/ 94615 w 110109"/>
              <a:gd name="connsiteY5" fmla="*/ 7873 h 58927"/>
              <a:gd name="connsiteX6" fmla="*/ 110109 w 110109"/>
              <a:gd name="connsiteY6" fmla="*/ 29464 h 58927"/>
              <a:gd name="connsiteX7" fmla="*/ 94615 w 110109"/>
              <a:gd name="connsiteY7" fmla="*/ 51180 h 58927"/>
              <a:gd name="connsiteX8" fmla="*/ 55118 w 110109"/>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58927">
                <a:moveTo>
                  <a:pt x="55118" y="58927"/>
                </a:moveTo>
                <a:cubicBezTo>
                  <a:pt x="38735" y="58927"/>
                  <a:pt x="25526" y="56388"/>
                  <a:pt x="15240" y="51180"/>
                </a:cubicBezTo>
                <a:cubicBezTo>
                  <a:pt x="5080" y="45973"/>
                  <a:pt x="0" y="38735"/>
                  <a:pt x="0" y="29464"/>
                </a:cubicBezTo>
                <a:cubicBezTo>
                  <a:pt x="0" y="20320"/>
                  <a:pt x="5080" y="13080"/>
                  <a:pt x="15240" y="7873"/>
                </a:cubicBezTo>
                <a:cubicBezTo>
                  <a:pt x="25526" y="2666"/>
                  <a:pt x="38735" y="0"/>
                  <a:pt x="55118" y="0"/>
                </a:cubicBezTo>
                <a:cubicBezTo>
                  <a:pt x="71120" y="0"/>
                  <a:pt x="84328" y="2666"/>
                  <a:pt x="94615" y="7873"/>
                </a:cubicBezTo>
                <a:cubicBezTo>
                  <a:pt x="104902" y="13080"/>
                  <a:pt x="110109" y="20320"/>
                  <a:pt x="110109" y="29464"/>
                </a:cubicBezTo>
                <a:cubicBezTo>
                  <a:pt x="110109" y="38735"/>
                  <a:pt x="104902" y="45973"/>
                  <a:pt x="94615" y="51180"/>
                </a:cubicBezTo>
                <a:cubicBezTo>
                  <a:pt x="84328" y="56388"/>
                  <a:pt x="71120" y="58927"/>
                  <a:pt x="55118"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2991866" y="1230249"/>
            <a:ext cx="42544" cy="54737"/>
          </a:xfrm>
          <a:custGeom>
            <a:avLst/>
            <a:gdLst>
              <a:gd name="connsiteX0" fmla="*/ 0 w 42544"/>
              <a:gd name="connsiteY0" fmla="*/ 27305 h 54737"/>
              <a:gd name="connsiteX1" fmla="*/ 5588 w 42544"/>
              <a:gd name="connsiteY1" fmla="*/ 7239 h 54737"/>
              <a:gd name="connsiteX2" fmla="*/ 21208 w 42544"/>
              <a:gd name="connsiteY2" fmla="*/ 0 h 54737"/>
              <a:gd name="connsiteX3" fmla="*/ 36702 w 42544"/>
              <a:gd name="connsiteY3" fmla="*/ 7239 h 54737"/>
              <a:gd name="connsiteX4" fmla="*/ 42544 w 42544"/>
              <a:gd name="connsiteY4" fmla="*/ 27305 h 54737"/>
              <a:gd name="connsiteX5" fmla="*/ 36702 w 42544"/>
              <a:gd name="connsiteY5" fmla="*/ 47625 h 54737"/>
              <a:gd name="connsiteX6" fmla="*/ 21208 w 42544"/>
              <a:gd name="connsiteY6" fmla="*/ 54737 h 54737"/>
              <a:gd name="connsiteX7" fmla="*/ 5588 w 42544"/>
              <a:gd name="connsiteY7" fmla="*/ 47625 h 54737"/>
              <a:gd name="connsiteX8" fmla="*/ 0 w 42544"/>
              <a:gd name="connsiteY8" fmla="*/ 27305 h 5473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2544" h="54737">
                <a:moveTo>
                  <a:pt x="0" y="27305"/>
                </a:moveTo>
                <a:cubicBezTo>
                  <a:pt x="0" y="18796"/>
                  <a:pt x="1904" y="12065"/>
                  <a:pt x="5588" y="7239"/>
                </a:cubicBezTo>
                <a:cubicBezTo>
                  <a:pt x="9398" y="2413"/>
                  <a:pt x="14604" y="0"/>
                  <a:pt x="21208" y="0"/>
                </a:cubicBezTo>
                <a:cubicBezTo>
                  <a:pt x="27685" y="0"/>
                  <a:pt x="32766" y="2413"/>
                  <a:pt x="36702" y="7239"/>
                </a:cubicBezTo>
                <a:cubicBezTo>
                  <a:pt x="40639" y="12065"/>
                  <a:pt x="42544" y="18796"/>
                  <a:pt x="42544" y="27305"/>
                </a:cubicBezTo>
                <a:cubicBezTo>
                  <a:pt x="42544" y="36067"/>
                  <a:pt x="40639" y="42798"/>
                  <a:pt x="36702" y="47625"/>
                </a:cubicBezTo>
                <a:cubicBezTo>
                  <a:pt x="32766" y="52323"/>
                  <a:pt x="27685" y="54737"/>
                  <a:pt x="21208" y="54737"/>
                </a:cubicBezTo>
                <a:cubicBezTo>
                  <a:pt x="14604" y="54737"/>
                  <a:pt x="9398" y="52323"/>
                  <a:pt x="5588" y="47625"/>
                </a:cubicBezTo>
                <a:cubicBezTo>
                  <a:pt x="1904" y="42798"/>
                  <a:pt x="0" y="36067"/>
                  <a:pt x="0" y="27305"/>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3364230" y="1210056"/>
            <a:ext cx="63880" cy="50419"/>
          </a:xfrm>
          <a:custGeom>
            <a:avLst/>
            <a:gdLst>
              <a:gd name="connsiteX0" fmla="*/ 0 w 63880"/>
              <a:gd name="connsiteY0" fmla="*/ 25209 h 50419"/>
              <a:gd name="connsiteX1" fmla="*/ 63880 w 63880"/>
              <a:gd name="connsiteY1" fmla="*/ 25209 h 50419"/>
            </a:gdLst>
            <a:ahLst/>
            <a:cxnLst>
              <a:cxn ang="0">
                <a:pos x="connsiteX0" y="connsiteY0"/>
              </a:cxn>
              <a:cxn ang="1">
                <a:pos x="connsiteX1" y="connsiteY1"/>
              </a:cxn>
            </a:cxnLst>
            <a:rect l="l" t="t" r="r" b="b"/>
            <a:pathLst>
              <a:path w="63880" h="50419">
                <a:moveTo>
                  <a:pt x="0" y="25209"/>
                </a:moveTo>
                <a:lnTo>
                  <a:pt x="63880" y="25209"/>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Freeform 3"/>
          <p:cNvSpPr/>
          <p:nvPr/>
        </p:nvSpPr>
        <p:spPr>
          <a:xfrm>
            <a:off x="6211062" y="1213612"/>
            <a:ext cx="63880" cy="60959"/>
          </a:xfrm>
          <a:custGeom>
            <a:avLst/>
            <a:gdLst>
              <a:gd name="connsiteX0" fmla="*/ 63880 w 63880"/>
              <a:gd name="connsiteY0" fmla="*/ 60959 h 60959"/>
              <a:gd name="connsiteX1" fmla="*/ 0 w 63880"/>
              <a:gd name="connsiteY1" fmla="*/ 60959 h 60959"/>
              <a:gd name="connsiteX2" fmla="*/ 0 w 63880"/>
              <a:gd name="connsiteY2" fmla="*/ 0 h 60959"/>
              <a:gd name="connsiteX3" fmla="*/ 63880 w 63880"/>
              <a:gd name="connsiteY3" fmla="*/ 0 h 60959"/>
              <a:gd name="connsiteX4" fmla="*/ 63880 w 63880"/>
              <a:gd name="connsiteY4" fmla="*/ 60959 h 6095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880" h="60959">
                <a:moveTo>
                  <a:pt x="63880" y="60959"/>
                </a:moveTo>
                <a:lnTo>
                  <a:pt x="0" y="60959"/>
                </a:lnTo>
                <a:lnTo>
                  <a:pt x="0" y="0"/>
                </a:lnTo>
                <a:lnTo>
                  <a:pt x="63880" y="0"/>
                </a:lnTo>
                <a:lnTo>
                  <a:pt x="63880" y="60959"/>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319266" y="1232408"/>
            <a:ext cx="44450" cy="21589"/>
          </a:xfrm>
          <a:custGeom>
            <a:avLst/>
            <a:gdLst>
              <a:gd name="connsiteX0" fmla="*/ 0 w 44450"/>
              <a:gd name="connsiteY0" fmla="*/ 10794 h 21589"/>
              <a:gd name="connsiteX1" fmla="*/ 44450 w 44450"/>
              <a:gd name="connsiteY1" fmla="*/ 10794 h 21589"/>
            </a:gdLst>
            <a:ahLst/>
            <a:cxnLst>
              <a:cxn ang="0">
                <a:pos x="connsiteX0" y="connsiteY0"/>
              </a:cxn>
              <a:cxn ang="1">
                <a:pos x="connsiteX1" y="connsiteY1"/>
              </a:cxn>
            </a:cxnLst>
            <a:rect l="l" t="t" r="r" b="b"/>
            <a:pathLst>
              <a:path w="44450" h="21589">
                <a:moveTo>
                  <a:pt x="0" y="10794"/>
                </a:moveTo>
                <a:lnTo>
                  <a:pt x="44450" y="10794"/>
                </a:lnTo>
              </a:path>
            </a:pathLst>
          </a:custGeom>
          <a:ln w="254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5" name="Freeform 3"/>
          <p:cNvSpPr/>
          <p:nvPr/>
        </p:nvSpPr>
        <p:spPr>
          <a:xfrm>
            <a:off x="6465824" y="1178432"/>
            <a:ext cx="64261" cy="184912"/>
          </a:xfrm>
          <a:custGeom>
            <a:avLst/>
            <a:gdLst>
              <a:gd name="connsiteX0" fmla="*/ 64261 w 64261"/>
              <a:gd name="connsiteY0" fmla="*/ 0 h 184912"/>
              <a:gd name="connsiteX1" fmla="*/ 18415 w 64261"/>
              <a:gd name="connsiteY1" fmla="*/ 0 h 184912"/>
              <a:gd name="connsiteX2" fmla="*/ 13589 w 64261"/>
              <a:gd name="connsiteY2" fmla="*/ 46609 h 184912"/>
              <a:gd name="connsiteX3" fmla="*/ 8889 w 64261"/>
              <a:gd name="connsiteY3" fmla="*/ 92583 h 184912"/>
              <a:gd name="connsiteX4" fmla="*/ 4190 w 64261"/>
              <a:gd name="connsiteY4" fmla="*/ 138430 h 184912"/>
              <a:gd name="connsiteX5" fmla="*/ 0 w 64261"/>
              <a:gd name="connsiteY5" fmla="*/ 184912 h 184912"/>
              <a:gd name="connsiteX6" fmla="*/ 35051 w 64261"/>
              <a:gd name="connsiteY6" fmla="*/ 184912 h 184912"/>
              <a:gd name="connsiteX7" fmla="*/ 64261 w 64261"/>
              <a:gd name="connsiteY7" fmla="*/ 0 h 18491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64261" h="184912">
                <a:moveTo>
                  <a:pt x="64261" y="0"/>
                </a:moveTo>
                <a:lnTo>
                  <a:pt x="18415" y="0"/>
                </a:lnTo>
                <a:cubicBezTo>
                  <a:pt x="16764" y="15875"/>
                  <a:pt x="15113" y="31369"/>
                  <a:pt x="13589" y="46609"/>
                </a:cubicBezTo>
                <a:cubicBezTo>
                  <a:pt x="12065" y="61976"/>
                  <a:pt x="10540" y="77216"/>
                  <a:pt x="8889" y="92583"/>
                </a:cubicBezTo>
                <a:cubicBezTo>
                  <a:pt x="7239" y="107823"/>
                  <a:pt x="5588" y="123063"/>
                  <a:pt x="4190" y="138430"/>
                </a:cubicBezTo>
                <a:cubicBezTo>
                  <a:pt x="2794" y="153797"/>
                  <a:pt x="1397" y="169291"/>
                  <a:pt x="0" y="184912"/>
                </a:cubicBezTo>
                <a:lnTo>
                  <a:pt x="35051" y="184912"/>
                </a:lnTo>
                <a:lnTo>
                  <a:pt x="64261"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6453378" y="1386078"/>
            <a:ext cx="50038" cy="44450"/>
          </a:xfrm>
          <a:custGeom>
            <a:avLst/>
            <a:gdLst>
              <a:gd name="connsiteX0" fmla="*/ 0 w 50038"/>
              <a:gd name="connsiteY0" fmla="*/ 44450 h 44450"/>
              <a:gd name="connsiteX1" fmla="*/ 44069 w 50038"/>
              <a:gd name="connsiteY1" fmla="*/ 44450 h 44450"/>
              <a:gd name="connsiteX2" fmla="*/ 45465 w 50038"/>
              <a:gd name="connsiteY2" fmla="*/ 33273 h 44450"/>
              <a:gd name="connsiteX3" fmla="*/ 46862 w 50038"/>
              <a:gd name="connsiteY3" fmla="*/ 22478 h 44450"/>
              <a:gd name="connsiteX4" fmla="*/ 48259 w 50038"/>
              <a:gd name="connsiteY4" fmla="*/ 11557 h 44450"/>
              <a:gd name="connsiteX5" fmla="*/ 50038 w 50038"/>
              <a:gd name="connsiteY5" fmla="*/ 0 h 44450"/>
              <a:gd name="connsiteX6" fmla="*/ 5714 w 50038"/>
              <a:gd name="connsiteY6" fmla="*/ 0 h 44450"/>
              <a:gd name="connsiteX7" fmla="*/ 0 w 50038"/>
              <a:gd name="connsiteY7" fmla="*/ 44450 h 444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50038" h="44450">
                <a:moveTo>
                  <a:pt x="0" y="44450"/>
                </a:moveTo>
                <a:lnTo>
                  <a:pt x="44069" y="44450"/>
                </a:lnTo>
                <a:cubicBezTo>
                  <a:pt x="44450" y="40639"/>
                  <a:pt x="44957" y="36957"/>
                  <a:pt x="45465" y="33273"/>
                </a:cubicBezTo>
                <a:cubicBezTo>
                  <a:pt x="45846" y="29590"/>
                  <a:pt x="46354" y="25908"/>
                  <a:pt x="46862" y="22478"/>
                </a:cubicBezTo>
                <a:cubicBezTo>
                  <a:pt x="47370" y="18922"/>
                  <a:pt x="47751" y="15239"/>
                  <a:pt x="48259" y="11557"/>
                </a:cubicBezTo>
                <a:cubicBezTo>
                  <a:pt x="48767" y="7873"/>
                  <a:pt x="49276" y="4063"/>
                  <a:pt x="50038" y="0"/>
                </a:cubicBezTo>
                <a:lnTo>
                  <a:pt x="5714" y="0"/>
                </a:lnTo>
                <a:lnTo>
                  <a:pt x="0" y="4445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4860036" y="2384551"/>
            <a:ext cx="2493137" cy="629031"/>
          </a:xfrm>
          <a:custGeom>
            <a:avLst/>
            <a:gdLst>
              <a:gd name="connsiteX0" fmla="*/ 0 w 2493137"/>
              <a:gd name="connsiteY0" fmla="*/ 104775 h 629031"/>
              <a:gd name="connsiteX1" fmla="*/ 104775 w 2493137"/>
              <a:gd name="connsiteY1" fmla="*/ 0 h 629031"/>
              <a:gd name="connsiteX2" fmla="*/ 1322958 w 2493137"/>
              <a:gd name="connsiteY2" fmla="*/ 0 h 629031"/>
              <a:gd name="connsiteX3" fmla="*/ 1322958 w 2493137"/>
              <a:gd name="connsiteY3" fmla="*/ 0 h 629031"/>
              <a:gd name="connsiteX4" fmla="*/ 1890014 w 2493137"/>
              <a:gd name="connsiteY4" fmla="*/ 0 h 629031"/>
              <a:gd name="connsiteX5" fmla="*/ 2163191 w 2493137"/>
              <a:gd name="connsiteY5" fmla="*/ 0 h 629031"/>
              <a:gd name="connsiteX6" fmla="*/ 2267966 w 2493137"/>
              <a:gd name="connsiteY6" fmla="*/ 104775 h 629031"/>
              <a:gd name="connsiteX7" fmla="*/ 2267966 w 2493137"/>
              <a:gd name="connsiteY7" fmla="*/ 104775 h 629031"/>
              <a:gd name="connsiteX8" fmla="*/ 2493137 w 2493137"/>
              <a:gd name="connsiteY8" fmla="*/ 312547 h 629031"/>
              <a:gd name="connsiteX9" fmla="*/ 2267966 w 2493137"/>
              <a:gd name="connsiteY9" fmla="*/ 262001 h 629031"/>
              <a:gd name="connsiteX10" fmla="*/ 2267966 w 2493137"/>
              <a:gd name="connsiteY10" fmla="*/ 524129 h 629031"/>
              <a:gd name="connsiteX11" fmla="*/ 2163191 w 2493137"/>
              <a:gd name="connsiteY11" fmla="*/ 629031 h 629031"/>
              <a:gd name="connsiteX12" fmla="*/ 1890014 w 2493137"/>
              <a:gd name="connsiteY12" fmla="*/ 629031 h 629031"/>
              <a:gd name="connsiteX13" fmla="*/ 1322958 w 2493137"/>
              <a:gd name="connsiteY13" fmla="*/ 629031 h 629031"/>
              <a:gd name="connsiteX14" fmla="*/ 1322958 w 2493137"/>
              <a:gd name="connsiteY14" fmla="*/ 629031 h 629031"/>
              <a:gd name="connsiteX15" fmla="*/ 104775 w 2493137"/>
              <a:gd name="connsiteY15" fmla="*/ 629031 h 629031"/>
              <a:gd name="connsiteX16" fmla="*/ 0 w 2493137"/>
              <a:gd name="connsiteY16" fmla="*/ 524129 h 629031"/>
              <a:gd name="connsiteX17" fmla="*/ 0 w 2493137"/>
              <a:gd name="connsiteY17" fmla="*/ 262001 h 629031"/>
              <a:gd name="connsiteX18" fmla="*/ 0 w 2493137"/>
              <a:gd name="connsiteY18" fmla="*/ 104775 h 629031"/>
              <a:gd name="connsiteX19" fmla="*/ 0 w 2493137"/>
              <a:gd name="connsiteY19" fmla="*/ 104775 h 62903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493137" h="629031">
                <a:moveTo>
                  <a:pt x="0" y="104775"/>
                </a:moveTo>
                <a:cubicBezTo>
                  <a:pt x="0" y="46863"/>
                  <a:pt x="46989" y="0"/>
                  <a:pt x="104775" y="0"/>
                </a:cubicBezTo>
                <a:lnTo>
                  <a:pt x="1322958" y="0"/>
                </a:lnTo>
                <a:lnTo>
                  <a:pt x="1322958" y="0"/>
                </a:lnTo>
                <a:lnTo>
                  <a:pt x="1890014" y="0"/>
                </a:lnTo>
                <a:lnTo>
                  <a:pt x="2163191" y="0"/>
                </a:lnTo>
                <a:cubicBezTo>
                  <a:pt x="2221103" y="0"/>
                  <a:pt x="2267966" y="46863"/>
                  <a:pt x="2267966" y="104775"/>
                </a:cubicBezTo>
                <a:lnTo>
                  <a:pt x="2267966" y="104775"/>
                </a:lnTo>
                <a:lnTo>
                  <a:pt x="2493137" y="312547"/>
                </a:lnTo>
                <a:lnTo>
                  <a:pt x="2267966" y="262001"/>
                </a:lnTo>
                <a:lnTo>
                  <a:pt x="2267966" y="524129"/>
                </a:lnTo>
                <a:cubicBezTo>
                  <a:pt x="2267966" y="582041"/>
                  <a:pt x="2221103" y="629031"/>
                  <a:pt x="2163191" y="629031"/>
                </a:cubicBezTo>
                <a:lnTo>
                  <a:pt x="1890014" y="629031"/>
                </a:lnTo>
                <a:lnTo>
                  <a:pt x="1322958" y="629031"/>
                </a:lnTo>
                <a:lnTo>
                  <a:pt x="1322958" y="629031"/>
                </a:lnTo>
                <a:lnTo>
                  <a:pt x="104775" y="629031"/>
                </a:lnTo>
                <a:cubicBezTo>
                  <a:pt x="46989" y="629031"/>
                  <a:pt x="0" y="582041"/>
                  <a:pt x="0" y="524129"/>
                </a:cubicBezTo>
                <a:lnTo>
                  <a:pt x="0" y="262001"/>
                </a:lnTo>
                <a:lnTo>
                  <a:pt x="0" y="104775"/>
                </a:lnTo>
                <a:lnTo>
                  <a:pt x="0" y="104775"/>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4845748" y="2370264"/>
            <a:ext cx="2521712" cy="657606"/>
          </a:xfrm>
          <a:custGeom>
            <a:avLst/>
            <a:gdLst>
              <a:gd name="connsiteX0" fmla="*/ 14287 w 2521712"/>
              <a:gd name="connsiteY0" fmla="*/ 119062 h 657606"/>
              <a:gd name="connsiteX1" fmla="*/ 119062 w 2521712"/>
              <a:gd name="connsiteY1" fmla="*/ 14287 h 657606"/>
              <a:gd name="connsiteX2" fmla="*/ 1337246 w 2521712"/>
              <a:gd name="connsiteY2" fmla="*/ 14287 h 657606"/>
              <a:gd name="connsiteX3" fmla="*/ 1337246 w 2521712"/>
              <a:gd name="connsiteY3" fmla="*/ 14287 h 657606"/>
              <a:gd name="connsiteX4" fmla="*/ 1904301 w 2521712"/>
              <a:gd name="connsiteY4" fmla="*/ 14287 h 657606"/>
              <a:gd name="connsiteX5" fmla="*/ 2177478 w 2521712"/>
              <a:gd name="connsiteY5" fmla="*/ 14287 h 657606"/>
              <a:gd name="connsiteX6" fmla="*/ 2282253 w 2521712"/>
              <a:gd name="connsiteY6" fmla="*/ 119062 h 657606"/>
              <a:gd name="connsiteX7" fmla="*/ 2282253 w 2521712"/>
              <a:gd name="connsiteY7" fmla="*/ 119062 h 657606"/>
              <a:gd name="connsiteX8" fmla="*/ 2507425 w 2521712"/>
              <a:gd name="connsiteY8" fmla="*/ 326834 h 657606"/>
              <a:gd name="connsiteX9" fmla="*/ 2282253 w 2521712"/>
              <a:gd name="connsiteY9" fmla="*/ 276288 h 657606"/>
              <a:gd name="connsiteX10" fmla="*/ 2282253 w 2521712"/>
              <a:gd name="connsiteY10" fmla="*/ 538416 h 657606"/>
              <a:gd name="connsiteX11" fmla="*/ 2177478 w 2521712"/>
              <a:gd name="connsiteY11" fmla="*/ 643318 h 657606"/>
              <a:gd name="connsiteX12" fmla="*/ 1904301 w 2521712"/>
              <a:gd name="connsiteY12" fmla="*/ 643318 h 657606"/>
              <a:gd name="connsiteX13" fmla="*/ 1337246 w 2521712"/>
              <a:gd name="connsiteY13" fmla="*/ 643318 h 657606"/>
              <a:gd name="connsiteX14" fmla="*/ 1337246 w 2521712"/>
              <a:gd name="connsiteY14" fmla="*/ 643318 h 657606"/>
              <a:gd name="connsiteX15" fmla="*/ 119062 w 2521712"/>
              <a:gd name="connsiteY15" fmla="*/ 643318 h 657606"/>
              <a:gd name="connsiteX16" fmla="*/ 14287 w 2521712"/>
              <a:gd name="connsiteY16" fmla="*/ 538416 h 657606"/>
              <a:gd name="connsiteX17" fmla="*/ 14287 w 2521712"/>
              <a:gd name="connsiteY17" fmla="*/ 276288 h 657606"/>
              <a:gd name="connsiteX18" fmla="*/ 14287 w 2521712"/>
              <a:gd name="connsiteY18" fmla="*/ 119062 h 657606"/>
              <a:gd name="connsiteX19" fmla="*/ 14287 w 2521712"/>
              <a:gd name="connsiteY19" fmla="*/ 119062 h 65760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Lst>
            <a:rect l="l" t="t" r="r" b="b"/>
            <a:pathLst>
              <a:path w="2521712" h="657606">
                <a:moveTo>
                  <a:pt x="14287" y="119062"/>
                </a:moveTo>
                <a:cubicBezTo>
                  <a:pt x="14287" y="61150"/>
                  <a:pt x="61277" y="14287"/>
                  <a:pt x="119062" y="14287"/>
                </a:cubicBezTo>
                <a:lnTo>
                  <a:pt x="1337246" y="14287"/>
                </a:lnTo>
                <a:lnTo>
                  <a:pt x="1337246" y="14287"/>
                </a:lnTo>
                <a:lnTo>
                  <a:pt x="1904301" y="14287"/>
                </a:lnTo>
                <a:lnTo>
                  <a:pt x="2177478" y="14287"/>
                </a:lnTo>
                <a:cubicBezTo>
                  <a:pt x="2235390" y="14287"/>
                  <a:pt x="2282253" y="61150"/>
                  <a:pt x="2282253" y="119062"/>
                </a:cubicBezTo>
                <a:lnTo>
                  <a:pt x="2282253" y="119062"/>
                </a:lnTo>
                <a:lnTo>
                  <a:pt x="2507425" y="326834"/>
                </a:lnTo>
                <a:lnTo>
                  <a:pt x="2282253" y="276288"/>
                </a:lnTo>
                <a:lnTo>
                  <a:pt x="2282253" y="538416"/>
                </a:lnTo>
                <a:cubicBezTo>
                  <a:pt x="2282253" y="596328"/>
                  <a:pt x="2235390" y="643318"/>
                  <a:pt x="2177478" y="643318"/>
                </a:cubicBezTo>
                <a:lnTo>
                  <a:pt x="1904301" y="643318"/>
                </a:lnTo>
                <a:lnTo>
                  <a:pt x="1337246" y="643318"/>
                </a:lnTo>
                <a:lnTo>
                  <a:pt x="1337246" y="643318"/>
                </a:lnTo>
                <a:lnTo>
                  <a:pt x="119062" y="643318"/>
                </a:lnTo>
                <a:cubicBezTo>
                  <a:pt x="61277" y="643318"/>
                  <a:pt x="14287" y="596328"/>
                  <a:pt x="14287" y="538416"/>
                </a:cubicBezTo>
                <a:lnTo>
                  <a:pt x="14287" y="276288"/>
                </a:lnTo>
                <a:lnTo>
                  <a:pt x="14287" y="119062"/>
                </a:lnTo>
                <a:lnTo>
                  <a:pt x="14287" y="119062"/>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834834" y="3119246"/>
            <a:ext cx="7337552" cy="872997"/>
          </a:xfrm>
          <a:custGeom>
            <a:avLst/>
            <a:gdLst>
              <a:gd name="connsiteX0" fmla="*/ 0 w 7337552"/>
              <a:gd name="connsiteY0" fmla="*/ 872997 h 872997"/>
              <a:gd name="connsiteX1" fmla="*/ 7337552 w 7337552"/>
              <a:gd name="connsiteY1" fmla="*/ 872997 h 872997"/>
              <a:gd name="connsiteX2" fmla="*/ 7337552 w 7337552"/>
              <a:gd name="connsiteY2" fmla="*/ 0 h 872997"/>
              <a:gd name="connsiteX3" fmla="*/ 0 w 7337552"/>
              <a:gd name="connsiteY3" fmla="*/ 0 h 872997"/>
              <a:gd name="connsiteX4" fmla="*/ 0 w 7337552"/>
              <a:gd name="connsiteY4" fmla="*/ 872997 h 87299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872997">
                <a:moveTo>
                  <a:pt x="0" y="872997"/>
                </a:moveTo>
                <a:lnTo>
                  <a:pt x="7337552" y="872997"/>
                </a:lnTo>
                <a:lnTo>
                  <a:pt x="7337552" y="0"/>
                </a:lnTo>
                <a:lnTo>
                  <a:pt x="0" y="0"/>
                </a:lnTo>
                <a:lnTo>
                  <a:pt x="0" y="872997"/>
                </a:lnTo>
              </a:path>
            </a:pathLst>
          </a:custGeom>
          <a:solidFill>
            <a:srgbClr val="B9CDE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2910586" y="3790442"/>
            <a:ext cx="3185159" cy="10667"/>
          </a:xfrm>
          <a:custGeom>
            <a:avLst/>
            <a:gdLst>
              <a:gd name="connsiteX0" fmla="*/ 0 w 3185159"/>
              <a:gd name="connsiteY0" fmla="*/ 0 h 10667"/>
              <a:gd name="connsiteX1" fmla="*/ 1592579 w 3185159"/>
              <a:gd name="connsiteY1" fmla="*/ 0 h 10667"/>
              <a:gd name="connsiteX2" fmla="*/ 3185159 w 3185159"/>
              <a:gd name="connsiteY2" fmla="*/ 0 h 10667"/>
              <a:gd name="connsiteX3" fmla="*/ 3185159 w 3185159"/>
              <a:gd name="connsiteY3" fmla="*/ 10667 h 10667"/>
              <a:gd name="connsiteX4" fmla="*/ 1592579 w 3185159"/>
              <a:gd name="connsiteY4" fmla="*/ 10667 h 10667"/>
              <a:gd name="connsiteX5" fmla="*/ 0 w 3185159"/>
              <a:gd name="connsiteY5" fmla="*/ 10667 h 10667"/>
              <a:gd name="connsiteX6" fmla="*/ 0 w 3185159"/>
              <a:gd name="connsiteY6" fmla="*/ 0 h 1066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3185159" h="10667">
                <a:moveTo>
                  <a:pt x="0" y="0"/>
                </a:moveTo>
                <a:lnTo>
                  <a:pt x="1592579" y="0"/>
                </a:lnTo>
                <a:lnTo>
                  <a:pt x="3185159" y="0"/>
                </a:lnTo>
                <a:lnTo>
                  <a:pt x="3185159" y="10667"/>
                </a:lnTo>
                <a:lnTo>
                  <a:pt x="1592579" y="10667"/>
                </a:lnTo>
                <a:lnTo>
                  <a:pt x="0" y="10667"/>
                </a:lnTo>
                <a:lnTo>
                  <a:pt x="0" y="0"/>
                </a:lnTo>
              </a:path>
            </a:pathLst>
          </a:custGeom>
          <a:solidFill>
            <a:srgbClr val="254061">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834834" y="4860252"/>
            <a:ext cx="7337552" cy="872997"/>
          </a:xfrm>
          <a:custGeom>
            <a:avLst/>
            <a:gdLst>
              <a:gd name="connsiteX0" fmla="*/ 0 w 7337552"/>
              <a:gd name="connsiteY0" fmla="*/ 872997 h 872997"/>
              <a:gd name="connsiteX1" fmla="*/ 7337552 w 7337552"/>
              <a:gd name="connsiteY1" fmla="*/ 872997 h 872997"/>
              <a:gd name="connsiteX2" fmla="*/ 7337552 w 7337552"/>
              <a:gd name="connsiteY2" fmla="*/ 0 h 872997"/>
              <a:gd name="connsiteX3" fmla="*/ 0 w 7337552"/>
              <a:gd name="connsiteY3" fmla="*/ 0 h 872997"/>
              <a:gd name="connsiteX4" fmla="*/ 0 w 7337552"/>
              <a:gd name="connsiteY4" fmla="*/ 872997 h 87299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7337552" h="872997">
                <a:moveTo>
                  <a:pt x="0" y="872997"/>
                </a:moveTo>
                <a:lnTo>
                  <a:pt x="7337552" y="872997"/>
                </a:lnTo>
                <a:lnTo>
                  <a:pt x="7337552" y="0"/>
                </a:lnTo>
                <a:lnTo>
                  <a:pt x="0" y="0"/>
                </a:lnTo>
                <a:lnTo>
                  <a:pt x="0" y="872997"/>
                </a:lnTo>
              </a:path>
            </a:pathLst>
          </a:custGeom>
          <a:solidFill>
            <a:srgbClr val="B9CDE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22"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23" name="Picture 3"/>
          <p:cNvPicPr>
            <a:picLocks noChangeAspect="1" noChangeArrowheads="1"/>
          </p:cNvPicPr>
          <p:nvPr/>
        </p:nvPicPr>
        <p:blipFill>
          <a:blip r:embed="rId4"/>
          <a:srcRect/>
          <a:stretch>
            <a:fillRect/>
          </a:stretch>
        </p:blipFill>
        <p:spPr bwMode="auto">
          <a:xfrm>
            <a:off x="2628900" y="1117600"/>
            <a:ext cx="3924300" cy="355600"/>
          </a:xfrm>
          <a:prstGeom prst="rect">
            <a:avLst/>
          </a:prstGeom>
          <a:noFill/>
        </p:spPr>
      </p:pic>
      <p:pic>
        <p:nvPicPr>
          <p:cNvPr id="24" name="Picture 3"/>
          <p:cNvPicPr>
            <a:picLocks noChangeAspect="1" noChangeArrowheads="1"/>
          </p:cNvPicPr>
          <p:nvPr/>
        </p:nvPicPr>
        <p:blipFill>
          <a:blip r:embed="rId5"/>
          <a:srcRect/>
          <a:stretch>
            <a:fillRect/>
          </a:stretch>
        </p:blipFill>
        <p:spPr bwMode="auto">
          <a:xfrm>
            <a:off x="838200" y="2552700"/>
            <a:ext cx="3924300" cy="330200"/>
          </a:xfrm>
          <a:prstGeom prst="rect">
            <a:avLst/>
          </a:prstGeom>
          <a:noFill/>
        </p:spPr>
      </p:pic>
      <p:pic>
        <p:nvPicPr>
          <p:cNvPr id="25" name="Picture 3"/>
          <p:cNvPicPr>
            <a:picLocks noChangeAspect="1" noChangeArrowheads="1"/>
          </p:cNvPicPr>
          <p:nvPr/>
        </p:nvPicPr>
        <p:blipFill>
          <a:blip r:embed="rId6"/>
          <a:srcRect/>
          <a:stretch>
            <a:fillRect/>
          </a:stretch>
        </p:blipFill>
        <p:spPr bwMode="auto">
          <a:xfrm>
            <a:off x="1714500" y="2933700"/>
            <a:ext cx="2171700" cy="330200"/>
          </a:xfrm>
          <a:prstGeom prst="rect">
            <a:avLst/>
          </a:prstGeom>
          <a:noFill/>
        </p:spPr>
      </p:pic>
      <p:pic>
        <p:nvPicPr>
          <p:cNvPr id="26" name="Picture 3"/>
          <p:cNvPicPr>
            <a:picLocks noChangeAspect="1" noChangeArrowheads="1"/>
          </p:cNvPicPr>
          <p:nvPr/>
        </p:nvPicPr>
        <p:blipFill>
          <a:blip r:embed="rId7"/>
          <a:srcRect/>
          <a:stretch>
            <a:fillRect/>
          </a:stretch>
        </p:blipFill>
        <p:spPr bwMode="auto">
          <a:xfrm>
            <a:off x="4470400" y="6616700"/>
            <a:ext cx="203200" cy="152400"/>
          </a:xfrm>
          <a:prstGeom prst="rect">
            <a:avLst/>
          </a:prstGeom>
          <a:noFill/>
        </p:spPr>
      </p:pic>
      <p:pic>
        <p:nvPicPr>
          <p:cNvPr id="27" name="Picture 3"/>
          <p:cNvPicPr>
            <a:picLocks noChangeAspect="1" noChangeArrowheads="1"/>
          </p:cNvPicPr>
          <p:nvPr/>
        </p:nvPicPr>
        <p:blipFill>
          <a:blip r:embed="rId8"/>
          <a:srcRect/>
          <a:stretch>
            <a:fillRect/>
          </a:stretch>
        </p:blipFill>
        <p:spPr bwMode="auto">
          <a:xfrm>
            <a:off x="7353300" y="2197100"/>
            <a:ext cx="812800" cy="1003300"/>
          </a:xfrm>
          <a:prstGeom prst="rect">
            <a:avLst/>
          </a:prstGeom>
          <a:noFill/>
        </p:spPr>
      </p:pic>
      <p:pic>
        <p:nvPicPr>
          <p:cNvPr id="28" name="Picture 3"/>
          <p:cNvPicPr>
            <a:picLocks noChangeAspect="1" noChangeArrowheads="1"/>
          </p:cNvPicPr>
          <p:nvPr/>
        </p:nvPicPr>
        <p:blipFill>
          <a:blip r:embed="rId9"/>
          <a:srcRect/>
          <a:stretch>
            <a:fillRect/>
          </a:stretch>
        </p:blipFill>
        <p:spPr bwMode="auto">
          <a:xfrm>
            <a:off x="0" y="0"/>
            <a:ext cx="9144000" cy="6845300"/>
          </a:xfrm>
          <a:prstGeom prst="rect">
            <a:avLst/>
          </a:prstGeom>
          <a:noFill/>
        </p:spPr>
      </p:pic>
      <p:sp>
        <p:nvSpPr>
          <p:cNvPr id="2" name="TextBox 1"/>
          <p:cNvSpPr txBox="1"/>
          <p:nvPr/>
        </p:nvSpPr>
        <p:spPr>
          <a:xfrm>
            <a:off x="1041400" y="2324100"/>
            <a:ext cx="3597139" cy="714811"/>
          </a:xfrm>
          <a:prstGeom prst="rect">
            <a:avLst/>
          </a:prstGeom>
          <a:noFill/>
        </p:spPr>
        <p:txBody>
          <a:bodyPr wrap="none" lIns="0" tIns="0" rIns="0" rtlCol="0">
            <a:spAutoFit/>
          </a:bodyPr>
          <a:lstStyle/>
          <a:p>
            <a:pPr>
              <a:lnSpc>
                <a:spcPts val="2500"/>
              </a:lnSpc>
              <a:tabLst>
                <a:tab pos="876300" algn="l"/>
              </a:tabLst>
            </a:pPr>
            <a:r>
              <a:rPr lang="en-US" altLang="zh-CN" sz="2200" dirty="0" smtClean="0">
                <a:solidFill>
                  <a:srgbClr val="0E6B90"/>
                </a:solidFill>
                <a:latin typeface="돋움" pitchFamily="18" charset="0"/>
                <a:cs typeface="돋움" pitchFamily="18" charset="0"/>
              </a:rPr>
              <a:t>해외여행</a:t>
            </a:r>
            <a:r>
              <a:rPr lang="en-US" altLang="zh-CN" sz="2200" dirty="0" smtClean="0">
                <a:latin typeface="Times New Roman" pitchFamily="18" charset="0"/>
                <a:cs typeface="Times New Roman" pitchFamily="18" charset="0"/>
              </a:rPr>
              <a:t> </a:t>
            </a:r>
            <a:r>
              <a:rPr lang="en-US" altLang="zh-CN" sz="2200" dirty="0" smtClean="0">
                <a:solidFill>
                  <a:srgbClr val="0E6B90"/>
                </a:solidFill>
                <a:latin typeface="돋움" pitchFamily="18" charset="0"/>
                <a:cs typeface="돋움" pitchFamily="18" charset="0"/>
              </a:rPr>
              <a:t>등으로</a:t>
            </a:r>
            <a:r>
              <a:rPr lang="en-US" altLang="zh-CN" sz="2200" dirty="0" smtClean="0">
                <a:latin typeface="Times New Roman" pitchFamily="18" charset="0"/>
                <a:cs typeface="Times New Roman" pitchFamily="18" charset="0"/>
              </a:rPr>
              <a:t> </a:t>
            </a:r>
            <a:r>
              <a:rPr lang="en-US" altLang="zh-CN" sz="2200" dirty="0" smtClean="0">
                <a:solidFill>
                  <a:srgbClr val="0E6B90"/>
                </a:solidFill>
                <a:latin typeface="돋움" pitchFamily="18" charset="0"/>
                <a:cs typeface="돋움" pitchFamily="18" charset="0"/>
              </a:rPr>
              <a:t>근로를</a:t>
            </a:r>
            <a:r>
              <a:rPr lang="en-US" altLang="zh-CN" sz="2200" dirty="0" smtClean="0">
                <a:latin typeface="Times New Roman" pitchFamily="18" charset="0"/>
                <a:cs typeface="Times New Roman" pitchFamily="18" charset="0"/>
              </a:rPr>
              <a:t> </a:t>
            </a:r>
            <a:r>
              <a:rPr lang="en-US" altLang="zh-CN" sz="2200" dirty="0" smtClean="0">
                <a:solidFill>
                  <a:srgbClr val="0E6B90"/>
                </a:solidFill>
                <a:latin typeface="돋움" pitchFamily="18" charset="0"/>
                <a:cs typeface="돋움" pitchFamily="18" charset="0"/>
              </a:rPr>
              <a:t>잠시</a:t>
            </a:r>
          </a:p>
          <a:p>
            <a:pPr>
              <a:lnSpc>
                <a:spcPts val="2900"/>
              </a:lnSpc>
              <a:tabLst>
                <a:tab pos="876300" algn="l"/>
              </a:tabLst>
            </a:pPr>
            <a:r>
              <a:rPr lang="en-US" altLang="zh-CN" sz="2200" dirty="0" smtClean="0"/>
              <a:t>	</a:t>
            </a:r>
            <a:r>
              <a:rPr lang="en-US" altLang="zh-CN" sz="2200" dirty="0" smtClean="0">
                <a:solidFill>
                  <a:srgbClr val="0E6B90"/>
                </a:solidFill>
                <a:latin typeface="돋움" pitchFamily="18" charset="0"/>
                <a:cs typeface="돋움" pitchFamily="18" charset="0"/>
              </a:rPr>
              <a:t>중단하게</a:t>
            </a:r>
            <a:r>
              <a:rPr lang="en-US" altLang="zh-CN" sz="2200" dirty="0" smtClean="0">
                <a:latin typeface="Times New Roman" pitchFamily="18" charset="0"/>
                <a:cs typeface="Times New Roman" pitchFamily="18" charset="0"/>
              </a:rPr>
              <a:t> </a:t>
            </a:r>
            <a:r>
              <a:rPr lang="en-US" altLang="zh-CN" sz="2200" dirty="0" smtClean="0">
                <a:solidFill>
                  <a:srgbClr val="0E6B90"/>
                </a:solidFill>
                <a:latin typeface="돋움" pitchFamily="18" charset="0"/>
                <a:cs typeface="돋움" pitchFamily="18" charset="0"/>
              </a:rPr>
              <a:t>될때</a:t>
            </a:r>
          </a:p>
        </p:txBody>
      </p:sp>
      <p:sp>
        <p:nvSpPr>
          <p:cNvPr id="29" name="TextBox 1"/>
          <p:cNvSpPr txBox="1"/>
          <p:nvPr/>
        </p:nvSpPr>
        <p:spPr>
          <a:xfrm>
            <a:off x="5321300" y="2489200"/>
            <a:ext cx="1346200" cy="469900"/>
          </a:xfrm>
          <a:prstGeom prst="rect">
            <a:avLst/>
          </a:prstGeom>
          <a:noFill/>
        </p:spPr>
        <p:txBody>
          <a:bodyPr wrap="none" lIns="0" tIns="0" rIns="0" rtlCol="0">
            <a:spAutoFit/>
          </a:bodyPr>
          <a:lstStyle/>
          <a:p>
            <a:pPr>
              <a:lnSpc>
                <a:spcPts val="1700"/>
              </a:lnSpc>
              <a:tabLst>
                <a:tab pos="152400" algn="l"/>
              </a:tabLst>
            </a:pPr>
            <a:r>
              <a:rPr lang="en-US" altLang="zh-CN" sz="1704" dirty="0" smtClean="0">
                <a:solidFill>
                  <a:srgbClr val="0E6B90"/>
                </a:solidFill>
                <a:latin typeface="돋움" pitchFamily="18" charset="0"/>
                <a:cs typeface="돋움" pitchFamily="18" charset="0"/>
              </a:rPr>
              <a:t>대학</a:t>
            </a:r>
            <a:r>
              <a:rPr lang="en-US" altLang="zh-CN" sz="1704" dirty="0" smtClean="0">
                <a:latin typeface="Times New Roman" pitchFamily="18" charset="0"/>
                <a:cs typeface="Times New Roman" pitchFamily="18" charset="0"/>
              </a:rPr>
              <a:t> </a:t>
            </a:r>
            <a:r>
              <a:rPr lang="en-US" altLang="zh-CN" sz="1704" dirty="0" smtClean="0">
                <a:solidFill>
                  <a:srgbClr val="0E6B90"/>
                </a:solidFill>
                <a:latin typeface="돋움" pitchFamily="18" charset="0"/>
                <a:cs typeface="돋움" pitchFamily="18" charset="0"/>
              </a:rPr>
              <a:t>담당선생님께</a:t>
            </a:r>
          </a:p>
          <a:p>
            <a:pPr>
              <a:lnSpc>
                <a:spcPts val="2000"/>
              </a:lnSpc>
              <a:tabLst>
                <a:tab pos="152400" algn="l"/>
              </a:tabLst>
            </a:pPr>
            <a:r>
              <a:rPr lang="en-US" altLang="zh-CN" dirty="0" smtClean="0"/>
              <a:t>	</a:t>
            </a:r>
            <a:r>
              <a:rPr lang="en-US" altLang="zh-CN" sz="1704" dirty="0" smtClean="0">
                <a:solidFill>
                  <a:srgbClr val="0E6B90"/>
                </a:solidFill>
                <a:latin typeface="돋움" pitchFamily="18" charset="0"/>
                <a:cs typeface="돋움" pitchFamily="18" charset="0"/>
              </a:rPr>
              <a:t>말씀해주세요</a:t>
            </a:r>
            <a:r>
              <a:rPr lang="en-US" altLang="zh-CN" sz="1704" dirty="0" smtClean="0">
                <a:latin typeface="Times New Roman" pitchFamily="18" charset="0"/>
                <a:cs typeface="Times New Roman" pitchFamily="18" charset="0"/>
              </a:rPr>
              <a:t> </a:t>
            </a:r>
            <a:r>
              <a:rPr lang="en-US" altLang="zh-CN" sz="1704" dirty="0" smtClean="0">
                <a:solidFill>
                  <a:srgbClr val="0E6B90"/>
                </a:solidFill>
                <a:latin typeface="돋움" pitchFamily="18" charset="0"/>
                <a:cs typeface="돋움" pitchFamily="18" charset="0"/>
              </a:rPr>
              <a:t>!</a:t>
            </a:r>
          </a:p>
        </p:txBody>
      </p:sp>
      <p:sp>
        <p:nvSpPr>
          <p:cNvPr id="30" name="TextBox 1"/>
          <p:cNvSpPr txBox="1"/>
          <p:nvPr/>
        </p:nvSpPr>
        <p:spPr>
          <a:xfrm>
            <a:off x="863600" y="3276600"/>
            <a:ext cx="7264400" cy="2260600"/>
          </a:xfrm>
          <a:prstGeom prst="rect">
            <a:avLst/>
          </a:prstGeom>
          <a:noFill/>
        </p:spPr>
        <p:txBody>
          <a:bodyPr wrap="none" lIns="0" tIns="0" rIns="0" rtlCol="0">
            <a:spAutoFit/>
          </a:bodyPr>
          <a:lstStyle/>
          <a:p>
            <a:pPr>
              <a:lnSpc>
                <a:spcPts val="2100"/>
              </a:lnSpc>
              <a:tabLst>
                <a:tab pos="406400" algn="l"/>
                <a:tab pos="838200" algn="l"/>
                <a:tab pos="1409700" algn="l"/>
                <a:tab pos="2044700" algn="l"/>
              </a:tabLst>
            </a:pPr>
            <a:r>
              <a:rPr lang="en-US" altLang="zh-CN" dirty="0" smtClean="0"/>
              <a:t>		</a:t>
            </a:r>
            <a:r>
              <a:rPr lang="en-US" altLang="zh-CN" sz="1706" dirty="0" smtClean="0">
                <a:solidFill>
                  <a:srgbClr val="254061"/>
                </a:solidFill>
                <a:latin typeface="함초롬돋움" pitchFamily="18" charset="0"/>
                <a:cs typeface="함초롬돋움" pitchFamily="18" charset="0"/>
              </a:rPr>
              <a:t>한국장학재단</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홈페이지</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&gt;</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국가근로장학금</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&gt;</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근로장학관리</a:t>
            </a:r>
            <a:r>
              <a:rPr lang="en-US" altLang="zh-CN" sz="1706" dirty="0" smtClean="0">
                <a:latin typeface="Times New Roman" pitchFamily="18" charset="0"/>
                <a:cs typeface="Times New Roman" pitchFamily="18" charset="0"/>
              </a:rPr>
              <a:t> </a:t>
            </a:r>
            <a:r>
              <a:rPr lang="en-US" altLang="zh-CN" sz="1706" dirty="0" smtClean="0">
                <a:solidFill>
                  <a:srgbClr val="254061"/>
                </a:solidFill>
                <a:latin typeface="함초롬돋움" pitchFamily="18" charset="0"/>
                <a:cs typeface="함초롬돋움" pitchFamily="18" charset="0"/>
              </a:rPr>
              <a:t>&gt;</a:t>
            </a:r>
          </a:p>
          <a:p>
            <a:pPr>
              <a:lnSpc>
                <a:spcPts val="2000"/>
              </a:lnSpc>
              <a:tabLst>
                <a:tab pos="406400" algn="l"/>
                <a:tab pos="838200" algn="l"/>
                <a:tab pos="1409700" algn="l"/>
                <a:tab pos="2044700" algn="l"/>
              </a:tabLst>
            </a:pPr>
            <a:r>
              <a:rPr lang="en-US" altLang="zh-CN" dirty="0" smtClean="0"/>
              <a:t>				</a:t>
            </a:r>
            <a:r>
              <a:rPr lang="en-US" altLang="zh-CN" sz="1704" b="1" dirty="0" smtClean="0">
                <a:solidFill>
                  <a:srgbClr val="254061"/>
                </a:solidFill>
                <a:latin typeface="함초롬돋움" pitchFamily="18" charset="0"/>
                <a:cs typeface="함초롬돋움" pitchFamily="18" charset="0"/>
              </a:rPr>
              <a:t>“근로중지</a:t>
            </a:r>
            <a:r>
              <a:rPr lang="en-US" altLang="zh-CN" sz="1704" dirty="0" smtClean="0">
                <a:latin typeface="Times New Roman" pitchFamily="18" charset="0"/>
                <a:cs typeface="Times New Roman" pitchFamily="18" charset="0"/>
              </a:rPr>
              <a:t> </a:t>
            </a:r>
            <a:r>
              <a:rPr lang="en-US" altLang="zh-CN" sz="1704" b="1" dirty="0" smtClean="0">
                <a:solidFill>
                  <a:srgbClr val="254061"/>
                </a:solidFill>
                <a:latin typeface="함초롬돋움" pitchFamily="18" charset="0"/>
                <a:cs typeface="함초롬돋움" pitchFamily="18" charset="0"/>
              </a:rPr>
              <a:t>사전신고</a:t>
            </a:r>
            <a:r>
              <a:rPr lang="en-US" altLang="zh-CN" sz="1704" dirty="0" smtClean="0">
                <a:latin typeface="Times New Roman" pitchFamily="18" charset="0"/>
                <a:cs typeface="Times New Roman" pitchFamily="18" charset="0"/>
              </a:rPr>
              <a:t> </a:t>
            </a:r>
            <a:r>
              <a:rPr lang="en-US" altLang="zh-CN" sz="1704" b="1" dirty="0" smtClean="0">
                <a:solidFill>
                  <a:srgbClr val="254061"/>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b="1" dirty="0" smtClean="0">
                <a:solidFill>
                  <a:srgbClr val="254061"/>
                </a:solidFill>
                <a:latin typeface="함초롬돋움" pitchFamily="18" charset="0"/>
                <a:cs typeface="함초롬돋움" pitchFamily="18" charset="0"/>
              </a:rPr>
              <a:t>해외여행</a:t>
            </a:r>
            <a:r>
              <a:rPr lang="en-US" altLang="zh-CN" sz="1704" dirty="0" smtClean="0">
                <a:latin typeface="Times New Roman" pitchFamily="18" charset="0"/>
                <a:cs typeface="Times New Roman" pitchFamily="18" charset="0"/>
              </a:rPr>
              <a:t> </a:t>
            </a:r>
            <a:r>
              <a:rPr lang="en-US" altLang="zh-CN" sz="1704" b="1" dirty="0" smtClean="0">
                <a:solidFill>
                  <a:srgbClr val="254061"/>
                </a:solidFill>
                <a:latin typeface="함초롬돋움" pitchFamily="18" charset="0"/>
                <a:cs typeface="함초롬돋움" pitchFamily="18" charset="0"/>
              </a:rPr>
              <a:t>등)”</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900"/>
              </a:lnSpc>
              <a:tabLst>
                <a:tab pos="406400" algn="l"/>
                <a:tab pos="838200" algn="l"/>
                <a:tab pos="1409700" algn="l"/>
                <a:tab pos="2044700" algn="l"/>
              </a:tabLst>
            </a:pPr>
            <a:r>
              <a:rPr lang="en-US" altLang="zh-CN" sz="1704" dirty="0" smtClean="0">
                <a:solidFill>
                  <a:srgbClr val="7F7F7F"/>
                </a:solidFill>
                <a:latin typeface="함초롬돋움" pitchFamily="18" charset="0"/>
                <a:cs typeface="함초롬돋움" pitchFamily="18" charset="0"/>
              </a:rPr>
              <a:t>근로</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중</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해외여행</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군복무</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등</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계획이</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있을</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경우에</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사전에</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대학</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담당자에게</a:t>
            </a:r>
            <a:r>
              <a:rPr lang="en-US" altLang="zh-CN" sz="1704" dirty="0" smtClean="0">
                <a:latin typeface="Times New Roman" pitchFamily="18" charset="0"/>
                <a:cs typeface="Times New Roman" pitchFamily="18" charset="0"/>
              </a:rPr>
              <a:t> </a:t>
            </a:r>
            <a:r>
              <a:rPr lang="en-US" altLang="zh-CN" sz="1704" dirty="0" smtClean="0">
                <a:solidFill>
                  <a:srgbClr val="7F7F7F"/>
                </a:solidFill>
                <a:latin typeface="함초롬돋움" pitchFamily="18" charset="0"/>
                <a:cs typeface="함초롬돋움" pitchFamily="18" charset="0"/>
              </a:rPr>
              <a:t>안내</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600"/>
              </a:lnSpc>
              <a:tabLst>
                <a:tab pos="406400" algn="l"/>
                <a:tab pos="838200" algn="l"/>
                <a:tab pos="1409700" algn="l"/>
                <a:tab pos="2044700" algn="l"/>
              </a:tabLst>
            </a:pPr>
            <a:r>
              <a:rPr lang="en-US" altLang="zh-CN" dirty="0" smtClean="0"/>
              <a:t>	</a:t>
            </a:r>
            <a:r>
              <a:rPr lang="en-US" altLang="zh-CN" sz="1704" dirty="0" smtClean="0">
                <a:solidFill>
                  <a:srgbClr val="254061"/>
                </a:solidFill>
                <a:latin typeface="함초롬돋움" pitchFamily="18" charset="0"/>
                <a:cs typeface="함초롬돋움" pitchFamily="18" charset="0"/>
              </a:rPr>
              <a:t>대학</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담당선생님의</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안내에</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따라</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증빙서류</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제출</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전자항공권·탑승권</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등</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a:t>
            </a:r>
          </a:p>
          <a:p>
            <a:pPr>
              <a:lnSpc>
                <a:spcPts val="2000"/>
              </a:lnSpc>
              <a:tabLst>
                <a:tab pos="406400" algn="l"/>
                <a:tab pos="838200" algn="l"/>
                <a:tab pos="1409700" algn="l"/>
                <a:tab pos="2044700" algn="l"/>
              </a:tabLst>
            </a:pPr>
            <a:r>
              <a:rPr lang="en-US" altLang="zh-CN" dirty="0" smtClean="0"/>
              <a:t>			</a:t>
            </a:r>
            <a:r>
              <a:rPr lang="en-US" altLang="zh-CN" sz="1704" dirty="0" smtClean="0">
                <a:solidFill>
                  <a:srgbClr val="254061"/>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이름</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날짜</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출도착시간</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등</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명확하게</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보여야</a:t>
            </a:r>
            <a:r>
              <a:rPr lang="en-US" altLang="zh-CN" sz="1704" dirty="0" smtClean="0">
                <a:latin typeface="Times New Roman" pitchFamily="18" charset="0"/>
                <a:cs typeface="Times New Roman" pitchFamily="18" charset="0"/>
              </a:rPr>
              <a:t> </a:t>
            </a:r>
            <a:r>
              <a:rPr lang="en-US" altLang="zh-CN" sz="1704" dirty="0" smtClean="0">
                <a:solidFill>
                  <a:srgbClr val="254061"/>
                </a:solidFill>
                <a:latin typeface="함초롬돋움" pitchFamily="18" charset="0"/>
                <a:cs typeface="함초롬돋움" pitchFamily="18" charset="0"/>
              </a:rPr>
              <a:t>함</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749300" y="2044700"/>
            <a:ext cx="4305666" cy="654218"/>
          </a:xfrm>
          <a:prstGeom prst="rect">
            <a:avLst/>
          </a:prstGeom>
          <a:noFill/>
        </p:spPr>
        <p:txBody>
          <a:bodyPr wrap="none" lIns="0" tIns="0" rIns="0" rtlCol="0">
            <a:spAutoFit/>
          </a:bodyPr>
          <a:lstStyle/>
          <a:p>
            <a:pPr>
              <a:lnSpc>
                <a:spcPts val="2300"/>
              </a:lnSpc>
              <a:tabLst>
                <a:tab pos="1600200" algn="l"/>
              </a:tabLst>
            </a:pPr>
            <a:r>
              <a:rPr lang="en-US" altLang="zh-CN" sz="1700" dirty="0" smtClean="0">
                <a:solidFill>
                  <a:srgbClr val="0E6B90"/>
                </a:solidFill>
                <a:latin typeface="돋움" pitchFamily="18" charset="0"/>
                <a:cs typeface="돋움" pitchFamily="18" charset="0"/>
              </a:rPr>
              <a:t>근로기관</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근로지</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관리자</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담당자</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와</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가족</a:t>
            </a:r>
          </a:p>
          <a:p>
            <a:pPr>
              <a:lnSpc>
                <a:spcPts val="2700"/>
              </a:lnSpc>
              <a:tabLst>
                <a:tab pos="1600200" algn="l"/>
              </a:tabLst>
            </a:pPr>
            <a:r>
              <a:rPr lang="en-US" altLang="zh-CN" sz="1700" dirty="0" smtClean="0"/>
              <a:t>	</a:t>
            </a:r>
            <a:r>
              <a:rPr lang="en-US" altLang="zh-CN" sz="1700" dirty="0" smtClean="0">
                <a:solidFill>
                  <a:srgbClr val="0E6B90"/>
                </a:solidFill>
                <a:latin typeface="돋움" pitchFamily="18" charset="0"/>
                <a:cs typeface="돋움" pitchFamily="18" charset="0"/>
              </a:rPr>
              <a:t>관계일</a:t>
            </a:r>
            <a:r>
              <a:rPr lang="en-US" altLang="zh-CN" sz="1700" dirty="0" smtClean="0">
                <a:latin typeface="Times New Roman" pitchFamily="18" charset="0"/>
                <a:cs typeface="Times New Roman" pitchFamily="18" charset="0"/>
              </a:rPr>
              <a:t> </a:t>
            </a:r>
            <a:r>
              <a:rPr lang="en-US" altLang="zh-CN" sz="1700" dirty="0" smtClean="0">
                <a:solidFill>
                  <a:srgbClr val="0E6B90"/>
                </a:solidFill>
                <a:latin typeface="돋움" pitchFamily="18" charset="0"/>
                <a:cs typeface="돋움" pitchFamily="18" charset="0"/>
              </a:rPr>
              <a:t>때</a:t>
            </a:r>
          </a:p>
        </p:txBody>
      </p:sp>
      <p:sp>
        <p:nvSpPr>
          <p:cNvPr id="4" name="TextBox 1"/>
          <p:cNvSpPr txBox="1"/>
          <p:nvPr/>
        </p:nvSpPr>
        <p:spPr>
          <a:xfrm>
            <a:off x="5461000" y="2120900"/>
            <a:ext cx="1587500" cy="520700"/>
          </a:xfrm>
          <a:prstGeom prst="rect">
            <a:avLst/>
          </a:prstGeom>
          <a:noFill/>
        </p:spPr>
        <p:txBody>
          <a:bodyPr wrap="none" lIns="0" tIns="0" rIns="0" rtlCol="0">
            <a:spAutoFit/>
          </a:bodyPr>
          <a:lstStyle/>
          <a:p>
            <a:pPr>
              <a:lnSpc>
                <a:spcPts val="2100"/>
              </a:lnSpc>
              <a:tabLst>
                <a:tab pos="190500" algn="l"/>
              </a:tabLst>
            </a:pPr>
            <a:r>
              <a:rPr lang="en-US" altLang="zh-CN" sz="1704" dirty="0" smtClean="0">
                <a:solidFill>
                  <a:srgbClr val="000000"/>
                </a:solidFill>
                <a:latin typeface="함초롬돋움" pitchFamily="18" charset="0"/>
                <a:cs typeface="함초롬돋움" pitchFamily="18" charset="0"/>
              </a:rPr>
              <a:t>대학</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담당선생님께</a:t>
            </a:r>
          </a:p>
          <a:p>
            <a:pPr>
              <a:lnSpc>
                <a:spcPts val="2000"/>
              </a:lnSpc>
              <a:tabLst>
                <a:tab pos="190500" algn="l"/>
              </a:tabLst>
            </a:pPr>
            <a:r>
              <a:rPr lang="en-US" altLang="zh-CN" dirty="0" smtClean="0"/>
              <a:t>	</a:t>
            </a:r>
            <a:r>
              <a:rPr lang="en-US" altLang="zh-CN" sz="1704" dirty="0" smtClean="0">
                <a:solidFill>
                  <a:srgbClr val="000000"/>
                </a:solidFill>
                <a:latin typeface="함초롬돋움" pitchFamily="18" charset="0"/>
                <a:cs typeface="함초롬돋움" pitchFamily="18" charset="0"/>
              </a:rPr>
              <a:t>말씀해주세요</a:t>
            </a:r>
            <a:r>
              <a:rPr lang="en-US" altLang="zh-CN" sz="1704" dirty="0" smtClean="0">
                <a:latin typeface="Times New Roman" pitchFamily="18" charset="0"/>
                <a:cs typeface="Times New Roman" pitchFamily="18" charset="0"/>
              </a:rPr>
              <a:t> </a:t>
            </a:r>
            <a:r>
              <a:rPr lang="en-US" altLang="zh-CN" sz="1704" dirty="0" smtClean="0">
                <a:solidFill>
                  <a:srgbClr val="000000"/>
                </a:solidFill>
                <a:latin typeface="함초롬돋움" pitchFamily="18" charset="0"/>
                <a:cs typeface="함초롬돋움" pitchFamily="18" charset="0"/>
              </a:rPr>
              <a:t>!</a:t>
            </a:r>
          </a:p>
        </p:txBody>
      </p:sp>
      <p:sp>
        <p:nvSpPr>
          <p:cNvPr id="5" name="TextBox 1"/>
          <p:cNvSpPr txBox="1"/>
          <p:nvPr/>
        </p:nvSpPr>
        <p:spPr>
          <a:xfrm>
            <a:off x="2527300" y="3022600"/>
            <a:ext cx="4419600" cy="952500"/>
          </a:xfrm>
          <a:prstGeom prst="rect">
            <a:avLst/>
          </a:prstGeom>
          <a:noFill/>
        </p:spPr>
        <p:txBody>
          <a:bodyPr wrap="none" lIns="0" tIns="0" rIns="0" rtlCol="0">
            <a:spAutoFit/>
          </a:bodyPr>
          <a:lstStyle/>
          <a:p>
            <a:pPr>
              <a:lnSpc>
                <a:spcPts val="1700"/>
              </a:lnSpc>
              <a:tabLst>
                <a:tab pos="469900" algn="l"/>
                <a:tab pos="546100" algn="l"/>
                <a:tab pos="762000" algn="l"/>
              </a:tabLst>
            </a:pPr>
            <a:r>
              <a:rPr lang="en-US" altLang="zh-CN" dirty="0" smtClean="0"/>
              <a:t>		</a:t>
            </a:r>
            <a:r>
              <a:rPr lang="en-US" altLang="zh-CN" sz="1404" dirty="0" smtClean="0">
                <a:solidFill>
                  <a:srgbClr val="254061"/>
                </a:solidFill>
                <a:latin typeface="함초롬돋움" pitchFamily="18" charset="0"/>
                <a:cs typeface="함초롬돋움" pitchFamily="18" charset="0"/>
              </a:rPr>
              <a:t>장학생은</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매칭되거나</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매칭될</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가능성이</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있는</a:t>
            </a:r>
          </a:p>
          <a:p>
            <a:pPr>
              <a:lnSpc>
                <a:spcPts val="1600"/>
              </a:lnSpc>
              <a:tabLst>
                <a:tab pos="469900" algn="l"/>
                <a:tab pos="546100" algn="l"/>
                <a:tab pos="762000" algn="l"/>
              </a:tabLst>
            </a:pPr>
            <a:r>
              <a:rPr lang="en-US" altLang="zh-CN" dirty="0" smtClean="0"/>
              <a:t>	</a:t>
            </a:r>
            <a:r>
              <a:rPr lang="en-US" altLang="zh-CN" sz="1404" dirty="0" smtClean="0">
                <a:solidFill>
                  <a:srgbClr val="254061"/>
                </a:solidFill>
                <a:latin typeface="함초롬돋움" pitchFamily="18" charset="0"/>
                <a:cs typeface="함초롬돋움" pitchFamily="18" charset="0"/>
              </a:rPr>
              <a:t>근로기관</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또는</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근로지</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관리자</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또는</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담당자</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와</a:t>
            </a:r>
          </a:p>
          <a:p>
            <a:pPr>
              <a:lnSpc>
                <a:spcPts val="1600"/>
              </a:lnSpc>
              <a:tabLst>
                <a:tab pos="469900" algn="l"/>
                <a:tab pos="546100" algn="l"/>
                <a:tab pos="762000" algn="l"/>
              </a:tabLst>
            </a:pPr>
            <a:r>
              <a:rPr lang="en-US" altLang="zh-CN" sz="1404" dirty="0" smtClean="0">
                <a:solidFill>
                  <a:srgbClr val="254061"/>
                </a:solidFill>
                <a:latin typeface="함초롬돋움" pitchFamily="18" charset="0"/>
                <a:cs typeface="함초롬돋움" pitchFamily="18" charset="0"/>
              </a:rPr>
              <a:t>가족관계</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배우자</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직계혈족</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4</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촌</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이내의</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방계혈족</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인</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경우</a:t>
            </a:r>
            <a:r>
              <a:rPr lang="en-US" altLang="zh-CN" sz="1404" dirty="0" smtClean="0">
                <a:latin typeface="Times New Roman" pitchFamily="18" charset="0"/>
                <a:cs typeface="Times New Roman" pitchFamily="18" charset="0"/>
              </a:rPr>
              <a:t> </a:t>
            </a:r>
            <a:r>
              <a:rPr lang="en-US" altLang="zh-CN" sz="1404" dirty="0" smtClean="0">
                <a:solidFill>
                  <a:srgbClr val="254061"/>
                </a:solidFill>
                <a:latin typeface="함초롬돋움" pitchFamily="18" charset="0"/>
                <a:cs typeface="함초롬돋움" pitchFamily="18" charset="0"/>
              </a:rPr>
              <a:t>,</a:t>
            </a:r>
          </a:p>
          <a:p>
            <a:pPr>
              <a:lnSpc>
                <a:spcPts val="2400"/>
              </a:lnSpc>
              <a:tabLst>
                <a:tab pos="469900" algn="l"/>
                <a:tab pos="546100" algn="l"/>
                <a:tab pos="762000" algn="l"/>
              </a:tabLst>
            </a:pPr>
            <a:r>
              <a:rPr lang="en-US" altLang="zh-CN" dirty="0" smtClean="0"/>
              <a:t>			</a:t>
            </a:r>
            <a:r>
              <a:rPr lang="en-US" altLang="zh-CN" sz="2006" dirty="0" smtClean="0">
                <a:solidFill>
                  <a:srgbClr val="254061"/>
                </a:solidFill>
                <a:latin typeface="돋움" pitchFamily="18" charset="0"/>
                <a:cs typeface="돋움" pitchFamily="18" charset="0"/>
              </a:rPr>
              <a:t>소속대학</a:t>
            </a:r>
            <a:r>
              <a:rPr lang="en-US" altLang="zh-CN" sz="2006" dirty="0" smtClean="0">
                <a:latin typeface="Times New Roman" pitchFamily="18" charset="0"/>
                <a:cs typeface="Times New Roman" pitchFamily="18" charset="0"/>
              </a:rPr>
              <a:t> </a:t>
            </a:r>
            <a:r>
              <a:rPr lang="en-US" altLang="zh-CN" sz="2006" dirty="0" smtClean="0">
                <a:solidFill>
                  <a:srgbClr val="254061"/>
                </a:solidFill>
                <a:latin typeface="돋움" pitchFamily="18" charset="0"/>
                <a:cs typeface="돋움" pitchFamily="18" charset="0"/>
              </a:rPr>
              <a:t>장학담당자에게</a:t>
            </a:r>
            <a:r>
              <a:rPr lang="en-US" altLang="zh-CN" sz="2006" dirty="0" smtClean="0">
                <a:latin typeface="Times New Roman" pitchFamily="18" charset="0"/>
                <a:cs typeface="Times New Roman" pitchFamily="18" charset="0"/>
              </a:rPr>
              <a:t> </a:t>
            </a:r>
            <a:r>
              <a:rPr lang="en-US" altLang="zh-CN" sz="2006" dirty="0" smtClean="0">
                <a:solidFill>
                  <a:srgbClr val="254061"/>
                </a:solidFill>
                <a:latin typeface="돋움" pitchFamily="18" charset="0"/>
                <a:cs typeface="돋움" pitchFamily="18" charset="0"/>
              </a:rPr>
              <a:t>안내</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5293233" y="1384300"/>
            <a:ext cx="44322" cy="46228"/>
          </a:xfrm>
          <a:custGeom>
            <a:avLst/>
            <a:gdLst>
              <a:gd name="connsiteX0" fmla="*/ 22161 w 44322"/>
              <a:gd name="connsiteY0" fmla="*/ 0 h 46228"/>
              <a:gd name="connsiteX1" fmla="*/ 22161 w 44322"/>
              <a:gd name="connsiteY1" fmla="*/ 46228 h 46228"/>
            </a:gdLst>
            <a:ahLst/>
            <a:cxnLst>
              <a:cxn ang="0">
                <a:pos x="connsiteX0" y="connsiteY0"/>
              </a:cxn>
              <a:cxn ang="1">
                <a:pos x="connsiteX1" y="connsiteY1"/>
              </a:cxn>
            </a:cxnLst>
            <a:rect l="l" t="t" r="r" b="b"/>
            <a:pathLst>
              <a:path w="44322" h="46228">
                <a:moveTo>
                  <a:pt x="22161" y="0"/>
                </a:moveTo>
                <a:lnTo>
                  <a:pt x="22161" y="46228"/>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Freeform 3"/>
          <p:cNvSpPr/>
          <p:nvPr/>
        </p:nvSpPr>
        <p:spPr>
          <a:xfrm>
            <a:off x="5250180" y="1173099"/>
            <a:ext cx="143891" cy="190246"/>
          </a:xfrm>
          <a:custGeom>
            <a:avLst/>
            <a:gdLst>
              <a:gd name="connsiteX0" fmla="*/ 61468 w 143891"/>
              <a:gd name="connsiteY0" fmla="*/ 0 h 190246"/>
              <a:gd name="connsiteX1" fmla="*/ 36829 w 143891"/>
              <a:gd name="connsiteY1" fmla="*/ 1905 h 190246"/>
              <a:gd name="connsiteX2" fmla="*/ 11429 w 143891"/>
              <a:gd name="connsiteY2" fmla="*/ 8509 h 190246"/>
              <a:gd name="connsiteX3" fmla="*/ 1778 w 143891"/>
              <a:gd name="connsiteY3" fmla="*/ 16637 h 190246"/>
              <a:gd name="connsiteX4" fmla="*/ 0 w 143891"/>
              <a:gd name="connsiteY4" fmla="*/ 28321 h 190246"/>
              <a:gd name="connsiteX5" fmla="*/ 3555 w 143891"/>
              <a:gd name="connsiteY5" fmla="*/ 51816 h 190246"/>
              <a:gd name="connsiteX6" fmla="*/ 28829 w 143891"/>
              <a:gd name="connsiteY6" fmla="*/ 40132 h 190246"/>
              <a:gd name="connsiteX7" fmla="*/ 57150 w 143891"/>
              <a:gd name="connsiteY7" fmla="*/ 35433 h 190246"/>
              <a:gd name="connsiteX8" fmla="*/ 89280 w 143891"/>
              <a:gd name="connsiteY8" fmla="*/ 43688 h 190246"/>
              <a:gd name="connsiteX9" fmla="*/ 102997 w 143891"/>
              <a:gd name="connsiteY9" fmla="*/ 69596 h 190246"/>
              <a:gd name="connsiteX10" fmla="*/ 94995 w 143891"/>
              <a:gd name="connsiteY10" fmla="*/ 93852 h 190246"/>
              <a:gd name="connsiteX11" fmla="*/ 77470 w 143891"/>
              <a:gd name="connsiteY11" fmla="*/ 115061 h 190246"/>
              <a:gd name="connsiteX12" fmla="*/ 55626 w 143891"/>
              <a:gd name="connsiteY12" fmla="*/ 143764 h 190246"/>
              <a:gd name="connsiteX13" fmla="*/ 46863 w 143891"/>
              <a:gd name="connsiteY13" fmla="*/ 176402 h 190246"/>
              <a:gd name="connsiteX14" fmla="*/ 46863 w 143891"/>
              <a:gd name="connsiteY14" fmla="*/ 190246 h 190246"/>
              <a:gd name="connsiteX15" fmla="*/ 84201 w 143891"/>
              <a:gd name="connsiteY15" fmla="*/ 190246 h 190246"/>
              <a:gd name="connsiteX16" fmla="*/ 84201 w 143891"/>
              <a:gd name="connsiteY16" fmla="*/ 177546 h 190246"/>
              <a:gd name="connsiteX17" fmla="*/ 90932 w 143891"/>
              <a:gd name="connsiteY17" fmla="*/ 155829 h 190246"/>
              <a:gd name="connsiteX18" fmla="*/ 105537 w 143891"/>
              <a:gd name="connsiteY18" fmla="*/ 136017 h 190246"/>
              <a:gd name="connsiteX19" fmla="*/ 111505 w 143891"/>
              <a:gd name="connsiteY19" fmla="*/ 128905 h 190246"/>
              <a:gd name="connsiteX20" fmla="*/ 134239 w 143891"/>
              <a:gd name="connsiteY20" fmla="*/ 99695 h 190246"/>
              <a:gd name="connsiteX21" fmla="*/ 143891 w 143891"/>
              <a:gd name="connsiteY21" fmla="*/ 67437 h 190246"/>
              <a:gd name="connsiteX22" fmla="*/ 136779 w 143891"/>
              <a:gd name="connsiteY22" fmla="*/ 38480 h 190246"/>
              <a:gd name="connsiteX23" fmla="*/ 117855 w 143891"/>
              <a:gd name="connsiteY23" fmla="*/ 17398 h 190246"/>
              <a:gd name="connsiteX24" fmla="*/ 91694 w 143891"/>
              <a:gd name="connsiteY24" fmla="*/ 4445 h 190246"/>
              <a:gd name="connsiteX25" fmla="*/ 61468 w 143891"/>
              <a:gd name="connsiteY25" fmla="*/ 0 h 190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Lst>
            <a:rect l="l" t="t" r="r" b="b"/>
            <a:pathLst>
              <a:path w="143891" h="190246">
                <a:moveTo>
                  <a:pt x="61468" y="0"/>
                </a:moveTo>
                <a:cubicBezTo>
                  <a:pt x="53467" y="0"/>
                  <a:pt x="45211" y="635"/>
                  <a:pt x="36829" y="1905"/>
                </a:cubicBezTo>
                <a:cubicBezTo>
                  <a:pt x="28321" y="3175"/>
                  <a:pt x="19939" y="5460"/>
                  <a:pt x="11429" y="8509"/>
                </a:cubicBezTo>
                <a:cubicBezTo>
                  <a:pt x="6858" y="10414"/>
                  <a:pt x="3683" y="13080"/>
                  <a:pt x="1778" y="16637"/>
                </a:cubicBezTo>
                <a:cubicBezTo>
                  <a:pt x="-127" y="20192"/>
                  <a:pt x="-635" y="24129"/>
                  <a:pt x="0" y="28321"/>
                </a:cubicBezTo>
                <a:lnTo>
                  <a:pt x="3555" y="51816"/>
                </a:lnTo>
                <a:cubicBezTo>
                  <a:pt x="11429" y="47117"/>
                  <a:pt x="19811" y="43179"/>
                  <a:pt x="28829" y="40132"/>
                </a:cubicBezTo>
                <a:cubicBezTo>
                  <a:pt x="37845" y="36957"/>
                  <a:pt x="47244" y="35433"/>
                  <a:pt x="57150" y="35433"/>
                </a:cubicBezTo>
                <a:cubicBezTo>
                  <a:pt x="69469" y="35433"/>
                  <a:pt x="80264" y="38227"/>
                  <a:pt x="89280" y="43688"/>
                </a:cubicBezTo>
                <a:cubicBezTo>
                  <a:pt x="98425" y="49148"/>
                  <a:pt x="102997" y="57785"/>
                  <a:pt x="102997" y="69596"/>
                </a:cubicBezTo>
                <a:cubicBezTo>
                  <a:pt x="102997" y="78105"/>
                  <a:pt x="100329" y="86233"/>
                  <a:pt x="94995" y="93852"/>
                </a:cubicBezTo>
                <a:cubicBezTo>
                  <a:pt x="89661" y="101600"/>
                  <a:pt x="83820" y="108585"/>
                  <a:pt x="77470" y="115061"/>
                </a:cubicBezTo>
                <a:cubicBezTo>
                  <a:pt x="68707" y="124967"/>
                  <a:pt x="61341" y="134492"/>
                  <a:pt x="55626" y="143764"/>
                </a:cubicBezTo>
                <a:cubicBezTo>
                  <a:pt x="49783" y="153035"/>
                  <a:pt x="46863" y="163957"/>
                  <a:pt x="46863" y="176402"/>
                </a:cubicBezTo>
                <a:lnTo>
                  <a:pt x="46863" y="190246"/>
                </a:lnTo>
                <a:lnTo>
                  <a:pt x="84201" y="190246"/>
                </a:lnTo>
                <a:lnTo>
                  <a:pt x="84201" y="177546"/>
                </a:lnTo>
                <a:cubicBezTo>
                  <a:pt x="84201" y="169926"/>
                  <a:pt x="86487" y="162687"/>
                  <a:pt x="90932" y="155829"/>
                </a:cubicBezTo>
                <a:cubicBezTo>
                  <a:pt x="95377" y="148971"/>
                  <a:pt x="100329" y="142367"/>
                  <a:pt x="105537" y="136017"/>
                </a:cubicBezTo>
                <a:lnTo>
                  <a:pt x="111505" y="128905"/>
                </a:lnTo>
                <a:cubicBezTo>
                  <a:pt x="120269" y="118871"/>
                  <a:pt x="127889" y="109220"/>
                  <a:pt x="134239" y="99695"/>
                </a:cubicBezTo>
                <a:cubicBezTo>
                  <a:pt x="140589" y="90297"/>
                  <a:pt x="143891" y="79502"/>
                  <a:pt x="143891" y="67437"/>
                </a:cubicBezTo>
                <a:cubicBezTo>
                  <a:pt x="143891" y="56515"/>
                  <a:pt x="141478" y="46863"/>
                  <a:pt x="136779" y="38480"/>
                </a:cubicBezTo>
                <a:cubicBezTo>
                  <a:pt x="131953" y="30098"/>
                  <a:pt x="125729" y="23114"/>
                  <a:pt x="117855" y="17398"/>
                </a:cubicBezTo>
                <a:cubicBezTo>
                  <a:pt x="110363" y="11683"/>
                  <a:pt x="101600" y="7366"/>
                  <a:pt x="91694" y="4445"/>
                </a:cubicBezTo>
                <a:cubicBezTo>
                  <a:pt x="81660" y="1397"/>
                  <a:pt x="71628" y="0"/>
                  <a:pt x="61468" y="0"/>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1173340" y="1758505"/>
            <a:ext cx="6833311" cy="964691"/>
          </a:xfrm>
          <a:custGeom>
            <a:avLst/>
            <a:gdLst>
              <a:gd name="connsiteX0" fmla="*/ 14287 w 6833311"/>
              <a:gd name="connsiteY0" fmla="*/ 170370 h 964691"/>
              <a:gd name="connsiteX1" fmla="*/ 170319 w 6833311"/>
              <a:gd name="connsiteY1" fmla="*/ 14287 h 964691"/>
              <a:gd name="connsiteX2" fmla="*/ 6663067 w 6833311"/>
              <a:gd name="connsiteY2" fmla="*/ 14287 h 964691"/>
              <a:gd name="connsiteX3" fmla="*/ 6819024 w 6833311"/>
              <a:gd name="connsiteY3" fmla="*/ 170370 h 964691"/>
              <a:gd name="connsiteX4" fmla="*/ 6819024 w 6833311"/>
              <a:gd name="connsiteY4" fmla="*/ 794448 h 964691"/>
              <a:gd name="connsiteX5" fmla="*/ 6663067 w 6833311"/>
              <a:gd name="connsiteY5" fmla="*/ 950404 h 964691"/>
              <a:gd name="connsiteX6" fmla="*/ 170319 w 6833311"/>
              <a:gd name="connsiteY6" fmla="*/ 950404 h 964691"/>
              <a:gd name="connsiteX7" fmla="*/ 14287 w 6833311"/>
              <a:gd name="connsiteY7" fmla="*/ 794448 h 964691"/>
              <a:gd name="connsiteX8" fmla="*/ 14287 w 6833311"/>
              <a:gd name="connsiteY8" fmla="*/ 170370 h 9646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833311" h="964691">
                <a:moveTo>
                  <a:pt x="14287" y="170370"/>
                </a:moveTo>
                <a:cubicBezTo>
                  <a:pt x="14287" y="84137"/>
                  <a:pt x="84137" y="14287"/>
                  <a:pt x="170319" y="14287"/>
                </a:cubicBezTo>
                <a:lnTo>
                  <a:pt x="6663067" y="14287"/>
                </a:lnTo>
                <a:cubicBezTo>
                  <a:pt x="6749174" y="14287"/>
                  <a:pt x="6819024" y="84137"/>
                  <a:pt x="6819024" y="170370"/>
                </a:cubicBezTo>
                <a:lnTo>
                  <a:pt x="6819024" y="794448"/>
                </a:lnTo>
                <a:cubicBezTo>
                  <a:pt x="6819024" y="880554"/>
                  <a:pt x="6749174" y="950404"/>
                  <a:pt x="6663067" y="950404"/>
                </a:cubicBezTo>
                <a:lnTo>
                  <a:pt x="170319" y="950404"/>
                </a:lnTo>
                <a:cubicBezTo>
                  <a:pt x="84137" y="950404"/>
                  <a:pt x="14287" y="880554"/>
                  <a:pt x="14287" y="794448"/>
                </a:cubicBezTo>
                <a:lnTo>
                  <a:pt x="14287" y="17037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6922643" y="3702989"/>
            <a:ext cx="322618" cy="194893"/>
          </a:xfrm>
          <a:custGeom>
            <a:avLst/>
            <a:gdLst>
              <a:gd name="connsiteX0" fmla="*/ 0 w 322618"/>
              <a:gd name="connsiteY0" fmla="*/ 194893 h 194893"/>
              <a:gd name="connsiteX1" fmla="*/ 322618 w 322618"/>
              <a:gd name="connsiteY1" fmla="*/ 194893 h 194893"/>
              <a:gd name="connsiteX2" fmla="*/ 322618 w 322618"/>
              <a:gd name="connsiteY2" fmla="*/ 0 h 194893"/>
              <a:gd name="connsiteX3" fmla="*/ 0 w 322618"/>
              <a:gd name="connsiteY3" fmla="*/ 0 h 194893"/>
              <a:gd name="connsiteX4" fmla="*/ 0 w 322618"/>
              <a:gd name="connsiteY4" fmla="*/ 194893 h 19489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22618" h="194893">
                <a:moveTo>
                  <a:pt x="0" y="194893"/>
                </a:moveTo>
                <a:lnTo>
                  <a:pt x="322618" y="194893"/>
                </a:lnTo>
                <a:lnTo>
                  <a:pt x="322618" y="0"/>
                </a:lnTo>
                <a:lnTo>
                  <a:pt x="0" y="0"/>
                </a:lnTo>
                <a:lnTo>
                  <a:pt x="0" y="194893"/>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909943" y="3690289"/>
            <a:ext cx="348018" cy="220293"/>
          </a:xfrm>
          <a:custGeom>
            <a:avLst/>
            <a:gdLst>
              <a:gd name="connsiteX0" fmla="*/ 12700 w 348018"/>
              <a:gd name="connsiteY0" fmla="*/ 207593 h 220293"/>
              <a:gd name="connsiteX1" fmla="*/ 335318 w 348018"/>
              <a:gd name="connsiteY1" fmla="*/ 207593 h 220293"/>
              <a:gd name="connsiteX2" fmla="*/ 335318 w 348018"/>
              <a:gd name="connsiteY2" fmla="*/ 12700 h 220293"/>
              <a:gd name="connsiteX3" fmla="*/ 12700 w 348018"/>
              <a:gd name="connsiteY3" fmla="*/ 12700 h 220293"/>
              <a:gd name="connsiteX4" fmla="*/ 12700 w 348018"/>
              <a:gd name="connsiteY4" fmla="*/ 207593 h 220293"/>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348018" h="220293">
                <a:moveTo>
                  <a:pt x="12700" y="207593"/>
                </a:moveTo>
                <a:lnTo>
                  <a:pt x="335318" y="207593"/>
                </a:lnTo>
                <a:lnTo>
                  <a:pt x="335318" y="12700"/>
                </a:lnTo>
                <a:lnTo>
                  <a:pt x="12700" y="12700"/>
                </a:lnTo>
                <a:lnTo>
                  <a:pt x="12700" y="207593"/>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2405506" y="2848482"/>
            <a:ext cx="1351280" cy="1372616"/>
          </a:xfrm>
          <a:custGeom>
            <a:avLst/>
            <a:gdLst>
              <a:gd name="connsiteX0" fmla="*/ 0 w 1351280"/>
              <a:gd name="connsiteY0" fmla="*/ 686308 h 1372616"/>
              <a:gd name="connsiteX1" fmla="*/ 675640 w 1351280"/>
              <a:gd name="connsiteY1" fmla="*/ 0 h 1372616"/>
              <a:gd name="connsiteX2" fmla="*/ 1351280 w 1351280"/>
              <a:gd name="connsiteY2" fmla="*/ 686308 h 1372616"/>
              <a:gd name="connsiteX3" fmla="*/ 675640 w 1351280"/>
              <a:gd name="connsiteY3" fmla="*/ 1372616 h 1372616"/>
              <a:gd name="connsiteX4" fmla="*/ 0 w 1351280"/>
              <a:gd name="connsiteY4" fmla="*/ 686308 h 137261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51280" h="1372616">
                <a:moveTo>
                  <a:pt x="0" y="686308"/>
                </a:moveTo>
                <a:cubicBezTo>
                  <a:pt x="0" y="307213"/>
                  <a:pt x="302514" y="0"/>
                  <a:pt x="675640" y="0"/>
                </a:cubicBezTo>
                <a:cubicBezTo>
                  <a:pt x="1048766" y="0"/>
                  <a:pt x="1351280" y="307213"/>
                  <a:pt x="1351280" y="686308"/>
                </a:cubicBezTo>
                <a:cubicBezTo>
                  <a:pt x="1351280" y="1065276"/>
                  <a:pt x="1048766" y="1372616"/>
                  <a:pt x="675640" y="1372616"/>
                </a:cubicBezTo>
                <a:cubicBezTo>
                  <a:pt x="302514" y="1372616"/>
                  <a:pt x="0" y="1065276"/>
                  <a:pt x="0" y="686308"/>
                </a:cubicBezTo>
              </a:path>
            </a:pathLst>
          </a:custGeom>
          <a:solidFill>
            <a:srgbClr val="95373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3981195" y="2848482"/>
            <a:ext cx="1351407" cy="1372616"/>
          </a:xfrm>
          <a:custGeom>
            <a:avLst/>
            <a:gdLst>
              <a:gd name="connsiteX0" fmla="*/ 0 w 1351407"/>
              <a:gd name="connsiteY0" fmla="*/ 686308 h 1372616"/>
              <a:gd name="connsiteX1" fmla="*/ 675640 w 1351407"/>
              <a:gd name="connsiteY1" fmla="*/ 0 h 1372616"/>
              <a:gd name="connsiteX2" fmla="*/ 1351407 w 1351407"/>
              <a:gd name="connsiteY2" fmla="*/ 686308 h 1372616"/>
              <a:gd name="connsiteX3" fmla="*/ 675640 w 1351407"/>
              <a:gd name="connsiteY3" fmla="*/ 1372616 h 1372616"/>
              <a:gd name="connsiteX4" fmla="*/ 0 w 1351407"/>
              <a:gd name="connsiteY4" fmla="*/ 686308 h 137261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51407" h="1372616">
                <a:moveTo>
                  <a:pt x="0" y="686308"/>
                </a:moveTo>
                <a:cubicBezTo>
                  <a:pt x="0" y="307213"/>
                  <a:pt x="302514" y="0"/>
                  <a:pt x="675640" y="0"/>
                </a:cubicBezTo>
                <a:cubicBezTo>
                  <a:pt x="1048893" y="0"/>
                  <a:pt x="1351407" y="307213"/>
                  <a:pt x="1351407" y="686308"/>
                </a:cubicBezTo>
                <a:cubicBezTo>
                  <a:pt x="1351407" y="1065276"/>
                  <a:pt x="1048893" y="1372616"/>
                  <a:pt x="675640" y="1372616"/>
                </a:cubicBezTo>
                <a:cubicBezTo>
                  <a:pt x="302514" y="1372616"/>
                  <a:pt x="0" y="1065276"/>
                  <a:pt x="0" y="686308"/>
                </a:cubicBezTo>
              </a:path>
            </a:pathLst>
          </a:custGeom>
          <a:solidFill>
            <a:srgbClr val="E46C0A">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5493385" y="2848482"/>
            <a:ext cx="1351280" cy="1372616"/>
          </a:xfrm>
          <a:custGeom>
            <a:avLst/>
            <a:gdLst>
              <a:gd name="connsiteX0" fmla="*/ 0 w 1351280"/>
              <a:gd name="connsiteY0" fmla="*/ 686308 h 1372616"/>
              <a:gd name="connsiteX1" fmla="*/ 675640 w 1351280"/>
              <a:gd name="connsiteY1" fmla="*/ 0 h 1372616"/>
              <a:gd name="connsiteX2" fmla="*/ 1351280 w 1351280"/>
              <a:gd name="connsiteY2" fmla="*/ 686308 h 1372616"/>
              <a:gd name="connsiteX3" fmla="*/ 675640 w 1351280"/>
              <a:gd name="connsiteY3" fmla="*/ 1372616 h 1372616"/>
              <a:gd name="connsiteX4" fmla="*/ 0 w 1351280"/>
              <a:gd name="connsiteY4" fmla="*/ 686308 h 137261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51280" h="1372616">
                <a:moveTo>
                  <a:pt x="0" y="686308"/>
                </a:moveTo>
                <a:cubicBezTo>
                  <a:pt x="0" y="307213"/>
                  <a:pt x="302514" y="0"/>
                  <a:pt x="675640" y="0"/>
                </a:cubicBezTo>
                <a:cubicBezTo>
                  <a:pt x="1048766" y="0"/>
                  <a:pt x="1351280" y="307213"/>
                  <a:pt x="1351280" y="686308"/>
                </a:cubicBezTo>
                <a:cubicBezTo>
                  <a:pt x="1351280" y="1065276"/>
                  <a:pt x="1048766" y="1372616"/>
                  <a:pt x="675640" y="1372616"/>
                </a:cubicBezTo>
                <a:cubicBezTo>
                  <a:pt x="302514" y="1372616"/>
                  <a:pt x="0" y="1065276"/>
                  <a:pt x="0" y="686308"/>
                </a:cubicBezTo>
              </a:path>
            </a:pathLst>
          </a:custGeom>
          <a:solidFill>
            <a:srgbClr val="604A7B">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2517140" y="4800854"/>
            <a:ext cx="4512564" cy="9143"/>
          </a:xfrm>
          <a:custGeom>
            <a:avLst/>
            <a:gdLst>
              <a:gd name="connsiteX0" fmla="*/ 0 w 4512564"/>
              <a:gd name="connsiteY0" fmla="*/ 0 h 9143"/>
              <a:gd name="connsiteX1" fmla="*/ 1504188 w 4512564"/>
              <a:gd name="connsiteY1" fmla="*/ 0 h 9143"/>
              <a:gd name="connsiteX2" fmla="*/ 3008375 w 4512564"/>
              <a:gd name="connsiteY2" fmla="*/ 0 h 9143"/>
              <a:gd name="connsiteX3" fmla="*/ 4512564 w 4512564"/>
              <a:gd name="connsiteY3" fmla="*/ 0 h 9143"/>
              <a:gd name="connsiteX4" fmla="*/ 4512564 w 4512564"/>
              <a:gd name="connsiteY4" fmla="*/ 9143 h 9143"/>
              <a:gd name="connsiteX5" fmla="*/ 3008375 w 4512564"/>
              <a:gd name="connsiteY5" fmla="*/ 9143 h 9143"/>
              <a:gd name="connsiteX6" fmla="*/ 1504188 w 4512564"/>
              <a:gd name="connsiteY6" fmla="*/ 9143 h 9143"/>
              <a:gd name="connsiteX7" fmla="*/ 0 w 4512564"/>
              <a:gd name="connsiteY7" fmla="*/ 9143 h 9143"/>
              <a:gd name="connsiteX8" fmla="*/ 0 w 4512564"/>
              <a:gd name="connsiteY8" fmla="*/ 0 h 914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512564" h="9143">
                <a:moveTo>
                  <a:pt x="0" y="0"/>
                </a:moveTo>
                <a:lnTo>
                  <a:pt x="1504188" y="0"/>
                </a:lnTo>
                <a:lnTo>
                  <a:pt x="3008375" y="0"/>
                </a:lnTo>
                <a:lnTo>
                  <a:pt x="4512564" y="0"/>
                </a:lnTo>
                <a:lnTo>
                  <a:pt x="4512564" y="9143"/>
                </a:lnTo>
                <a:lnTo>
                  <a:pt x="3008375" y="9143"/>
                </a:lnTo>
                <a:lnTo>
                  <a:pt x="1504188" y="9143"/>
                </a:lnTo>
                <a:lnTo>
                  <a:pt x="0" y="9143"/>
                </a:lnTo>
                <a:lnTo>
                  <a:pt x="0" y="0"/>
                </a:lnTo>
              </a:path>
            </a:pathLst>
          </a:custGeom>
          <a:solidFill>
            <a:srgbClr val="FF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2725928" y="5440934"/>
            <a:ext cx="4916424" cy="9144"/>
          </a:xfrm>
          <a:custGeom>
            <a:avLst/>
            <a:gdLst>
              <a:gd name="connsiteX0" fmla="*/ 0 w 4916424"/>
              <a:gd name="connsiteY0" fmla="*/ 0 h 9144"/>
              <a:gd name="connsiteX1" fmla="*/ 1638807 w 4916424"/>
              <a:gd name="connsiteY1" fmla="*/ 0 h 9144"/>
              <a:gd name="connsiteX2" fmla="*/ 3277616 w 4916424"/>
              <a:gd name="connsiteY2" fmla="*/ 0 h 9144"/>
              <a:gd name="connsiteX3" fmla="*/ 4916424 w 4916424"/>
              <a:gd name="connsiteY3" fmla="*/ 0 h 9144"/>
              <a:gd name="connsiteX4" fmla="*/ 4916424 w 4916424"/>
              <a:gd name="connsiteY4" fmla="*/ 9144 h 9144"/>
              <a:gd name="connsiteX5" fmla="*/ 3277616 w 4916424"/>
              <a:gd name="connsiteY5" fmla="*/ 9144 h 9144"/>
              <a:gd name="connsiteX6" fmla="*/ 1638807 w 4916424"/>
              <a:gd name="connsiteY6" fmla="*/ 9144 h 9144"/>
              <a:gd name="connsiteX7" fmla="*/ 0 w 4916424"/>
              <a:gd name="connsiteY7" fmla="*/ 9144 h 9144"/>
              <a:gd name="connsiteX8" fmla="*/ 0 w 4916424"/>
              <a:gd name="connsiteY8" fmla="*/ 0 h 914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916424" h="9144">
                <a:moveTo>
                  <a:pt x="0" y="0"/>
                </a:moveTo>
                <a:lnTo>
                  <a:pt x="1638807" y="0"/>
                </a:lnTo>
                <a:lnTo>
                  <a:pt x="3277616" y="0"/>
                </a:lnTo>
                <a:lnTo>
                  <a:pt x="4916424" y="0"/>
                </a:lnTo>
                <a:lnTo>
                  <a:pt x="4916424" y="9144"/>
                </a:lnTo>
                <a:lnTo>
                  <a:pt x="3277616" y="9144"/>
                </a:lnTo>
                <a:lnTo>
                  <a:pt x="1638807" y="9144"/>
                </a:lnTo>
                <a:lnTo>
                  <a:pt x="0" y="9144"/>
                </a:lnTo>
                <a:lnTo>
                  <a:pt x="0" y="0"/>
                </a:lnTo>
              </a:path>
            </a:pathLst>
          </a:custGeom>
          <a:solidFill>
            <a:srgbClr val="00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18"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19" name="Picture 3"/>
          <p:cNvPicPr>
            <a:picLocks noChangeAspect="1" noChangeArrowheads="1"/>
          </p:cNvPicPr>
          <p:nvPr/>
        </p:nvPicPr>
        <p:blipFill>
          <a:blip r:embed="rId4"/>
          <a:srcRect/>
          <a:stretch>
            <a:fillRect/>
          </a:stretch>
        </p:blipFill>
        <p:spPr bwMode="auto">
          <a:xfrm>
            <a:off x="3771900" y="1130300"/>
            <a:ext cx="1638300" cy="342900"/>
          </a:xfrm>
          <a:prstGeom prst="rect">
            <a:avLst/>
          </a:prstGeom>
          <a:noFill/>
        </p:spPr>
      </p:pic>
      <p:pic>
        <p:nvPicPr>
          <p:cNvPr id="20" name="Picture 3"/>
          <p:cNvPicPr>
            <a:picLocks noChangeAspect="1" noChangeArrowheads="1"/>
          </p:cNvPicPr>
          <p:nvPr/>
        </p:nvPicPr>
        <p:blipFill>
          <a:blip r:embed="rId5"/>
          <a:srcRect/>
          <a:stretch>
            <a:fillRect/>
          </a:stretch>
        </p:blipFill>
        <p:spPr bwMode="auto">
          <a:xfrm>
            <a:off x="2260600" y="2705100"/>
            <a:ext cx="4737100" cy="1663700"/>
          </a:xfrm>
          <a:prstGeom prst="rect">
            <a:avLst/>
          </a:prstGeom>
          <a:noFill/>
        </p:spPr>
      </p:pic>
      <p:pic>
        <p:nvPicPr>
          <p:cNvPr id="21" name="Picture 3"/>
          <p:cNvPicPr>
            <a:picLocks noChangeAspect="1" noChangeArrowheads="1"/>
          </p:cNvPicPr>
          <p:nvPr/>
        </p:nvPicPr>
        <p:blipFill>
          <a:blip r:embed="rId6"/>
          <a:srcRect/>
          <a:stretch>
            <a:fillRect/>
          </a:stretch>
        </p:blipFill>
        <p:spPr bwMode="auto">
          <a:xfrm>
            <a:off x="4470400" y="6616700"/>
            <a:ext cx="203200" cy="152400"/>
          </a:xfrm>
          <a:prstGeom prst="rect">
            <a:avLst/>
          </a:prstGeom>
          <a:noFill/>
        </p:spPr>
      </p:pic>
      <p:pic>
        <p:nvPicPr>
          <p:cNvPr id="22"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2921000" y="1981200"/>
            <a:ext cx="3365500" cy="558800"/>
          </a:xfrm>
          <a:prstGeom prst="rect">
            <a:avLst/>
          </a:prstGeom>
          <a:noFill/>
        </p:spPr>
        <p:txBody>
          <a:bodyPr wrap="none" lIns="0" tIns="0" rIns="0" rtlCol="0">
            <a:spAutoFit/>
          </a:bodyPr>
          <a:lstStyle/>
          <a:p>
            <a:pPr>
              <a:lnSpc>
                <a:spcPts val="2000"/>
              </a:lnSpc>
              <a:tabLst>
                <a:tab pos="101600" algn="l"/>
              </a:tabLst>
            </a:pPr>
            <a:r>
              <a:rPr lang="en-US" altLang="zh-CN" sz="2004" dirty="0" smtClean="0">
                <a:solidFill>
                  <a:srgbClr val="000000"/>
                </a:solidFill>
                <a:latin typeface="돋움" pitchFamily="18" charset="0"/>
                <a:cs typeface="돋움" pitchFamily="18" charset="0"/>
              </a:rPr>
              <a:t>출근부입력시</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돋움" pitchFamily="18" charset="0"/>
                <a:cs typeface="돋움" pitchFamily="18" charset="0"/>
              </a:rPr>
              <a:t>,</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돋움" pitchFamily="18" charset="0"/>
                <a:cs typeface="돋움" pitchFamily="18" charset="0"/>
              </a:rPr>
              <a:t>장학생본인이실제로근로한</a:t>
            </a:r>
          </a:p>
          <a:p>
            <a:pPr>
              <a:lnSpc>
                <a:spcPts val="2400"/>
              </a:lnSpc>
              <a:tabLst>
                <a:tab pos="101600" algn="l"/>
              </a:tabLst>
            </a:pPr>
            <a:r>
              <a:rPr lang="en-US" altLang="zh-CN" dirty="0" smtClean="0"/>
              <a:t>	</a:t>
            </a:r>
            <a:r>
              <a:rPr lang="en-US" altLang="zh-CN" sz="2004" dirty="0" smtClean="0">
                <a:solidFill>
                  <a:srgbClr val="000000"/>
                </a:solidFill>
                <a:latin typeface="돋움" pitchFamily="18" charset="0"/>
                <a:cs typeface="돋움" pitchFamily="18" charset="0"/>
              </a:rPr>
              <a:t>날짜및시간과다르게</a:t>
            </a:r>
            <a:r>
              <a:rPr lang="en-US" altLang="zh-CN" sz="2004" dirty="0" smtClean="0">
                <a:latin typeface="Times New Roman" pitchFamily="18" charset="0"/>
                <a:cs typeface="Times New Roman" pitchFamily="18" charset="0"/>
              </a:rPr>
              <a:t> </a:t>
            </a:r>
            <a:r>
              <a:rPr lang="en-US" altLang="zh-CN" sz="2004" dirty="0" smtClean="0">
                <a:solidFill>
                  <a:srgbClr val="0F749D"/>
                </a:solidFill>
                <a:latin typeface="돋움" pitchFamily="18" charset="0"/>
                <a:cs typeface="돋움" pitchFamily="18" charset="0"/>
              </a:rPr>
              <a:t>허위로입력</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돋움" pitchFamily="18" charset="0"/>
                <a:cs typeface="돋움" pitchFamily="18" charset="0"/>
              </a:rPr>
              <a:t>한경우</a:t>
            </a:r>
          </a:p>
        </p:txBody>
      </p:sp>
      <p:sp>
        <p:nvSpPr>
          <p:cNvPr id="26" name="TextBox 1"/>
          <p:cNvSpPr txBox="1"/>
          <p:nvPr/>
        </p:nvSpPr>
        <p:spPr>
          <a:xfrm>
            <a:off x="609600" y="4635500"/>
            <a:ext cx="7886700" cy="1498600"/>
          </a:xfrm>
          <a:prstGeom prst="rect">
            <a:avLst/>
          </a:prstGeom>
          <a:noFill/>
        </p:spPr>
        <p:txBody>
          <a:bodyPr wrap="none" lIns="0" tIns="0" rIns="0" rtlCol="0">
            <a:spAutoFit/>
          </a:bodyPr>
          <a:lstStyle/>
          <a:p>
            <a:pPr>
              <a:lnSpc>
                <a:spcPts val="1700"/>
              </a:lnSpc>
              <a:tabLst/>
            </a:pPr>
            <a:r>
              <a:rPr lang="en-US" altLang="zh-CN" sz="1404"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2020년</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1</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월</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1</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일부터</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‘공공재정</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부정청구</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금지</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및</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부정이익</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환수</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등에</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관한</a:t>
            </a:r>
            <a:r>
              <a:rPr lang="en-US" altLang="zh-CN" sz="1404" dirty="0" smtClean="0">
                <a:latin typeface="Times New Roman" pitchFamily="18" charset="0"/>
                <a:cs typeface="Times New Roman" pitchFamily="18" charset="0"/>
              </a:rPr>
              <a:t> </a:t>
            </a:r>
            <a:r>
              <a:rPr lang="en-US" altLang="zh-CN" sz="1404" b="1" dirty="0" smtClean="0">
                <a:solidFill>
                  <a:srgbClr val="FF0000"/>
                </a:solidFill>
                <a:latin typeface="함초롬돋움" pitchFamily="18" charset="0"/>
                <a:cs typeface="함초롬돋움" pitchFamily="18" charset="0"/>
              </a:rPr>
              <a:t>법률’</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이</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시행되었습니다</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p>
          <a:p>
            <a:pPr>
              <a:lnSpc>
                <a:spcPts val="2500"/>
              </a:lnSpc>
              <a:tabLst/>
            </a:pPr>
            <a:r>
              <a:rPr lang="en-US" altLang="zh-CN" sz="1404" dirty="0" smtClean="0">
                <a:solidFill>
                  <a:srgbClr val="000000"/>
                </a:solidFill>
                <a:latin typeface="함초롬돋움" pitchFamily="18" charset="0"/>
                <a:cs typeface="함초롬돋움" pitchFamily="18" charset="0"/>
              </a:rPr>
              <a:t>장학금을</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허위청구</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과다청구</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원래의</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사용</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목적과</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다르게</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사용하거나</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잘못</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지급된</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경우에는</a:t>
            </a:r>
          </a:p>
          <a:p>
            <a:pPr>
              <a:lnSpc>
                <a:spcPts val="2500"/>
              </a:lnSpc>
              <a:tabLst/>
            </a:pPr>
            <a:r>
              <a:rPr lang="en-US" altLang="zh-CN" sz="1404" b="1" dirty="0" smtClean="0">
                <a:solidFill>
                  <a:srgbClr val="000000"/>
                </a:solidFill>
                <a:latin typeface="함초롬돋움" pitchFamily="18" charset="0"/>
                <a:cs typeface="함초롬돋움" pitchFamily="18" charset="0"/>
              </a:rPr>
              <a:t>부정이익을</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전액</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환수</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하고</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악의적인</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부정청구</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행위에</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대해서는</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최대</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5</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배까지</a:t>
            </a:r>
            <a:r>
              <a:rPr lang="en-US" altLang="zh-CN" sz="1404" dirty="0" smtClean="0">
                <a:latin typeface="Times New Roman" pitchFamily="18" charset="0"/>
                <a:cs typeface="Times New Roman" pitchFamily="18" charset="0"/>
              </a:rPr>
              <a:t> </a:t>
            </a:r>
            <a:r>
              <a:rPr lang="en-US" altLang="zh-CN" sz="1404" b="1" dirty="0" smtClean="0">
                <a:solidFill>
                  <a:srgbClr val="000000"/>
                </a:solidFill>
                <a:latin typeface="함초롬돋움" pitchFamily="18" charset="0"/>
                <a:cs typeface="함초롬돋움" pitchFamily="18" charset="0"/>
              </a:rPr>
              <a:t>제재부가금을</a:t>
            </a:r>
          </a:p>
          <a:p>
            <a:pPr>
              <a:lnSpc>
                <a:spcPts val="2500"/>
              </a:lnSpc>
              <a:tabLst/>
            </a:pPr>
            <a:r>
              <a:rPr lang="en-US" altLang="zh-CN" sz="1406" b="1" u="sng" dirty="0" smtClean="0">
                <a:solidFill>
                  <a:srgbClr val="000000"/>
                </a:solidFill>
                <a:latin typeface="함초롬돋움" pitchFamily="18" charset="0"/>
                <a:cs typeface="함초롬돋움" pitchFamily="18" charset="0"/>
              </a:rPr>
              <a:t>부과하게 됩니다</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장학금</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부정청구로</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인해</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불이익을</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받는</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일이</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없도록</a:t>
            </a:r>
          </a:p>
          <a:p>
            <a:pPr>
              <a:lnSpc>
                <a:spcPts val="2500"/>
              </a:lnSpc>
              <a:tabLst/>
            </a:pPr>
            <a:r>
              <a:rPr lang="en-US" altLang="zh-CN" sz="1404" dirty="0" smtClean="0">
                <a:solidFill>
                  <a:srgbClr val="000000"/>
                </a:solidFill>
                <a:latin typeface="함초롬돋움" pitchFamily="18" charset="0"/>
                <a:cs typeface="함초롬돋움" pitchFamily="18" charset="0"/>
              </a:rPr>
              <a:t>각종</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장학금</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신청</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시</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각별히</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유의하여</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주시기</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바랍니다</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93717" y="6700786"/>
            <a:ext cx="42417" cy="34029"/>
          </a:xfrm>
          <a:custGeom>
            <a:avLst/>
            <a:gdLst>
              <a:gd name="connsiteX0" fmla="*/ 42417 w 42417"/>
              <a:gd name="connsiteY0" fmla="*/ 20307 h 34029"/>
              <a:gd name="connsiteX1" fmla="*/ 40385 w 42417"/>
              <a:gd name="connsiteY1" fmla="*/ 26060 h 34029"/>
              <a:gd name="connsiteX2" fmla="*/ 36321 w 42417"/>
              <a:gd name="connsiteY2" fmla="*/ 30213 h 34029"/>
              <a:gd name="connsiteX3" fmla="*/ 29463 w 42417"/>
              <a:gd name="connsiteY3" fmla="*/ 33112 h 34029"/>
              <a:gd name="connsiteX4" fmla="*/ 22224 w 42417"/>
              <a:gd name="connsiteY4" fmla="*/ 34029 h 34029"/>
              <a:gd name="connsiteX5" fmla="*/ 14096 w 42417"/>
              <a:gd name="connsiteY5" fmla="*/ 32979 h 34029"/>
              <a:gd name="connsiteX6" fmla="*/ 6857 w 42417"/>
              <a:gd name="connsiteY6" fmla="*/ 29909 h 34029"/>
              <a:gd name="connsiteX7" fmla="*/ 1904 w 42417"/>
              <a:gd name="connsiteY7" fmla="*/ 25248 h 34029"/>
              <a:gd name="connsiteX8" fmla="*/ 0 w 42417"/>
              <a:gd name="connsiteY8" fmla="*/ 18961 h 34029"/>
              <a:gd name="connsiteX9" fmla="*/ 4571 w 42417"/>
              <a:gd name="connsiteY9" fmla="*/ 9335 h 34029"/>
              <a:gd name="connsiteX10" fmla="*/ 14223 w 42417"/>
              <a:gd name="connsiteY10" fmla="*/ 2730 h 34029"/>
              <a:gd name="connsiteX11" fmla="*/ 15366 w 42417"/>
              <a:gd name="connsiteY11" fmla="*/ 2261 h 34029"/>
              <a:gd name="connsiteX12" fmla="*/ 16636 w 42417"/>
              <a:gd name="connsiteY12" fmla="*/ 1600 h 34029"/>
              <a:gd name="connsiteX13" fmla="*/ 17906 w 42417"/>
              <a:gd name="connsiteY13" fmla="*/ 813 h 34029"/>
              <a:gd name="connsiteX14" fmla="*/ 18541 w 42417"/>
              <a:gd name="connsiteY14" fmla="*/ 0 h 34029"/>
              <a:gd name="connsiteX15" fmla="*/ 21081 w 42417"/>
              <a:gd name="connsiteY15" fmla="*/ 1409 h 34029"/>
              <a:gd name="connsiteX16" fmla="*/ 24764 w 42417"/>
              <a:gd name="connsiteY16" fmla="*/ 2502 h 34029"/>
              <a:gd name="connsiteX17" fmla="*/ 31241 w 42417"/>
              <a:gd name="connsiteY17" fmla="*/ 5575 h 34029"/>
              <a:gd name="connsiteX18" fmla="*/ 37083 w 42417"/>
              <a:gd name="connsiteY18" fmla="*/ 9385 h 34029"/>
              <a:gd name="connsiteX19" fmla="*/ 40893 w 42417"/>
              <a:gd name="connsiteY19" fmla="*/ 14059 h 34029"/>
              <a:gd name="connsiteX20" fmla="*/ 42417 w 42417"/>
              <a:gd name="connsiteY20" fmla="*/ 20307 h 3402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Lst>
            <a:rect l="l" t="t" r="r" b="b"/>
            <a:pathLst>
              <a:path w="42417" h="34029">
                <a:moveTo>
                  <a:pt x="42417" y="20307"/>
                </a:moveTo>
                <a:cubicBezTo>
                  <a:pt x="42163" y="22415"/>
                  <a:pt x="41528" y="24333"/>
                  <a:pt x="40385" y="26060"/>
                </a:cubicBezTo>
                <a:cubicBezTo>
                  <a:pt x="39242" y="27800"/>
                  <a:pt x="37845" y="29172"/>
                  <a:pt x="36321" y="30213"/>
                </a:cubicBezTo>
                <a:cubicBezTo>
                  <a:pt x="34162" y="31534"/>
                  <a:pt x="31876" y="32501"/>
                  <a:pt x="29463" y="33112"/>
                </a:cubicBezTo>
                <a:cubicBezTo>
                  <a:pt x="27050" y="33724"/>
                  <a:pt x="24637" y="34029"/>
                  <a:pt x="22224" y="34029"/>
                </a:cubicBezTo>
                <a:cubicBezTo>
                  <a:pt x="19557" y="34029"/>
                  <a:pt x="16763" y="33679"/>
                  <a:pt x="14096" y="32979"/>
                </a:cubicBezTo>
                <a:cubicBezTo>
                  <a:pt x="11429" y="32278"/>
                  <a:pt x="9016" y="31254"/>
                  <a:pt x="6857" y="29909"/>
                </a:cubicBezTo>
                <a:cubicBezTo>
                  <a:pt x="4825" y="28651"/>
                  <a:pt x="3047" y="27089"/>
                  <a:pt x="1904" y="25248"/>
                </a:cubicBezTo>
                <a:cubicBezTo>
                  <a:pt x="634" y="23419"/>
                  <a:pt x="0" y="21311"/>
                  <a:pt x="0" y="18961"/>
                </a:cubicBezTo>
                <a:cubicBezTo>
                  <a:pt x="0" y="15050"/>
                  <a:pt x="1523" y="11849"/>
                  <a:pt x="4571" y="9335"/>
                </a:cubicBezTo>
                <a:cubicBezTo>
                  <a:pt x="7619" y="6820"/>
                  <a:pt x="10921" y="4622"/>
                  <a:pt x="14223" y="2730"/>
                </a:cubicBezTo>
                <a:cubicBezTo>
                  <a:pt x="14604" y="2616"/>
                  <a:pt x="14985" y="2464"/>
                  <a:pt x="15366" y="2261"/>
                </a:cubicBezTo>
                <a:cubicBezTo>
                  <a:pt x="15747" y="2058"/>
                  <a:pt x="16255" y="1829"/>
                  <a:pt x="16636" y="1600"/>
                </a:cubicBezTo>
                <a:cubicBezTo>
                  <a:pt x="17017" y="1372"/>
                  <a:pt x="17398" y="1105"/>
                  <a:pt x="17906" y="813"/>
                </a:cubicBezTo>
                <a:cubicBezTo>
                  <a:pt x="18287" y="508"/>
                  <a:pt x="18541" y="241"/>
                  <a:pt x="18541" y="0"/>
                </a:cubicBezTo>
                <a:cubicBezTo>
                  <a:pt x="19050" y="508"/>
                  <a:pt x="19938" y="978"/>
                  <a:pt x="21081" y="1409"/>
                </a:cubicBezTo>
                <a:cubicBezTo>
                  <a:pt x="22351" y="1841"/>
                  <a:pt x="23621" y="2209"/>
                  <a:pt x="24764" y="2502"/>
                </a:cubicBezTo>
                <a:cubicBezTo>
                  <a:pt x="26923" y="3442"/>
                  <a:pt x="29082" y="4471"/>
                  <a:pt x="31241" y="5575"/>
                </a:cubicBezTo>
                <a:cubicBezTo>
                  <a:pt x="33400" y="6680"/>
                  <a:pt x="35305" y="7950"/>
                  <a:pt x="37083" y="9385"/>
                </a:cubicBezTo>
                <a:cubicBezTo>
                  <a:pt x="38734" y="10744"/>
                  <a:pt x="40004" y="12293"/>
                  <a:pt x="40893" y="14059"/>
                </a:cubicBezTo>
                <a:cubicBezTo>
                  <a:pt x="41909" y="15812"/>
                  <a:pt x="42417" y="17895"/>
                  <a:pt x="42417" y="2030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4596638" y="6655486"/>
            <a:ext cx="35814" cy="29095"/>
          </a:xfrm>
          <a:custGeom>
            <a:avLst/>
            <a:gdLst>
              <a:gd name="connsiteX0" fmla="*/ 0 w 35814"/>
              <a:gd name="connsiteY0" fmla="*/ 12077 h 29095"/>
              <a:gd name="connsiteX1" fmla="*/ 1651 w 35814"/>
              <a:gd name="connsiteY1" fmla="*/ 7060 h 29095"/>
              <a:gd name="connsiteX2" fmla="*/ 4952 w 35814"/>
              <a:gd name="connsiteY2" fmla="*/ 3441 h 29095"/>
              <a:gd name="connsiteX3" fmla="*/ 11937 w 35814"/>
              <a:gd name="connsiteY3" fmla="*/ 837 h 29095"/>
              <a:gd name="connsiteX4" fmla="*/ 17906 w 35814"/>
              <a:gd name="connsiteY4" fmla="*/ 0 h 29095"/>
              <a:gd name="connsiteX5" fmla="*/ 23875 w 35814"/>
              <a:gd name="connsiteY5" fmla="*/ 710 h 29095"/>
              <a:gd name="connsiteX6" fmla="*/ 30225 w 35814"/>
              <a:gd name="connsiteY6" fmla="*/ 2984 h 29095"/>
              <a:gd name="connsiteX7" fmla="*/ 34163 w 35814"/>
              <a:gd name="connsiteY7" fmla="*/ 6121 h 29095"/>
              <a:gd name="connsiteX8" fmla="*/ 35814 w 35814"/>
              <a:gd name="connsiteY8" fmla="*/ 10591 h 29095"/>
              <a:gd name="connsiteX9" fmla="*/ 32765 w 35814"/>
              <a:gd name="connsiteY9" fmla="*/ 19113 h 29095"/>
              <a:gd name="connsiteX10" fmla="*/ 21082 w 35814"/>
              <a:gd name="connsiteY10" fmla="*/ 29095 h 29095"/>
              <a:gd name="connsiteX11" fmla="*/ 5460 w 35814"/>
              <a:gd name="connsiteY11" fmla="*/ 21132 h 29095"/>
              <a:gd name="connsiteX12" fmla="*/ 0 w 35814"/>
              <a:gd name="connsiteY12" fmla="*/ 12077 h 290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35814" h="29095">
                <a:moveTo>
                  <a:pt x="0" y="12077"/>
                </a:moveTo>
                <a:cubicBezTo>
                  <a:pt x="0" y="10210"/>
                  <a:pt x="507" y="8534"/>
                  <a:pt x="1651" y="7060"/>
                </a:cubicBezTo>
                <a:cubicBezTo>
                  <a:pt x="2794" y="5588"/>
                  <a:pt x="3810" y="4381"/>
                  <a:pt x="4952" y="3441"/>
                </a:cubicBezTo>
                <a:cubicBezTo>
                  <a:pt x="7492" y="2272"/>
                  <a:pt x="9779" y="1396"/>
                  <a:pt x="11937" y="837"/>
                </a:cubicBezTo>
                <a:cubicBezTo>
                  <a:pt x="14096" y="279"/>
                  <a:pt x="16129" y="0"/>
                  <a:pt x="17906" y="0"/>
                </a:cubicBezTo>
                <a:cubicBezTo>
                  <a:pt x="19684" y="0"/>
                  <a:pt x="21590" y="241"/>
                  <a:pt x="23875" y="710"/>
                </a:cubicBezTo>
                <a:cubicBezTo>
                  <a:pt x="26034" y="1193"/>
                  <a:pt x="28194" y="1955"/>
                  <a:pt x="30225" y="2984"/>
                </a:cubicBezTo>
                <a:cubicBezTo>
                  <a:pt x="31750" y="3809"/>
                  <a:pt x="33146" y="4850"/>
                  <a:pt x="34163" y="6121"/>
                </a:cubicBezTo>
                <a:cubicBezTo>
                  <a:pt x="35305" y="7391"/>
                  <a:pt x="35814" y="8890"/>
                  <a:pt x="35814" y="10591"/>
                </a:cubicBezTo>
                <a:cubicBezTo>
                  <a:pt x="35814" y="13410"/>
                  <a:pt x="34797" y="16255"/>
                  <a:pt x="32765" y="19113"/>
                </a:cubicBezTo>
                <a:cubicBezTo>
                  <a:pt x="30860" y="21970"/>
                  <a:pt x="26923" y="25298"/>
                  <a:pt x="21082" y="29095"/>
                </a:cubicBezTo>
                <a:cubicBezTo>
                  <a:pt x="14223" y="26631"/>
                  <a:pt x="9016" y="23977"/>
                  <a:pt x="5460" y="21132"/>
                </a:cubicBezTo>
                <a:cubicBezTo>
                  <a:pt x="1777" y="18288"/>
                  <a:pt x="0" y="15264"/>
                  <a:pt x="0" y="1207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4077843" y="1353058"/>
            <a:ext cx="110109" cy="66039"/>
          </a:xfrm>
          <a:custGeom>
            <a:avLst/>
            <a:gdLst>
              <a:gd name="connsiteX0" fmla="*/ 55117 w 110109"/>
              <a:gd name="connsiteY0" fmla="*/ 66039 h 66039"/>
              <a:gd name="connsiteX1" fmla="*/ 15366 w 110109"/>
              <a:gd name="connsiteY1" fmla="*/ 56641 h 66039"/>
              <a:gd name="connsiteX2" fmla="*/ 0 w 110109"/>
              <a:gd name="connsiteY2" fmla="*/ 33020 h 66039"/>
              <a:gd name="connsiteX3" fmla="*/ 15366 w 110109"/>
              <a:gd name="connsiteY3" fmla="*/ 9651 h 66039"/>
              <a:gd name="connsiteX4" fmla="*/ 55117 w 110109"/>
              <a:gd name="connsiteY4" fmla="*/ 0 h 66039"/>
              <a:gd name="connsiteX5" fmla="*/ 94615 w 110109"/>
              <a:gd name="connsiteY5" fmla="*/ 9651 h 66039"/>
              <a:gd name="connsiteX6" fmla="*/ 110109 w 110109"/>
              <a:gd name="connsiteY6" fmla="*/ 33020 h 66039"/>
              <a:gd name="connsiteX7" fmla="*/ 94615 w 110109"/>
              <a:gd name="connsiteY7" fmla="*/ 56641 h 66039"/>
              <a:gd name="connsiteX8" fmla="*/ 55117 w 110109"/>
              <a:gd name="connsiteY8" fmla="*/ 66039 h 6603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66039">
                <a:moveTo>
                  <a:pt x="55117" y="66039"/>
                </a:moveTo>
                <a:cubicBezTo>
                  <a:pt x="38735" y="66039"/>
                  <a:pt x="25527" y="62991"/>
                  <a:pt x="15366" y="56641"/>
                </a:cubicBezTo>
                <a:cubicBezTo>
                  <a:pt x="5079" y="50419"/>
                  <a:pt x="0" y="42544"/>
                  <a:pt x="0" y="33020"/>
                </a:cubicBezTo>
                <a:cubicBezTo>
                  <a:pt x="0" y="23876"/>
                  <a:pt x="5079" y="16001"/>
                  <a:pt x="15366" y="9651"/>
                </a:cubicBezTo>
                <a:cubicBezTo>
                  <a:pt x="25527" y="3174"/>
                  <a:pt x="38735" y="0"/>
                  <a:pt x="55117" y="0"/>
                </a:cubicBezTo>
                <a:cubicBezTo>
                  <a:pt x="71120" y="0"/>
                  <a:pt x="84328" y="3174"/>
                  <a:pt x="94615" y="9651"/>
                </a:cubicBezTo>
                <a:cubicBezTo>
                  <a:pt x="104901" y="16001"/>
                  <a:pt x="110109" y="23876"/>
                  <a:pt x="110109" y="33020"/>
                </a:cubicBezTo>
                <a:cubicBezTo>
                  <a:pt x="110109" y="42544"/>
                  <a:pt x="104901" y="50419"/>
                  <a:pt x="94615" y="56641"/>
                </a:cubicBezTo>
                <a:cubicBezTo>
                  <a:pt x="84328" y="62991"/>
                  <a:pt x="71120" y="66039"/>
                  <a:pt x="55117" y="66039"/>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303522" y="1348866"/>
            <a:ext cx="218440" cy="94107"/>
          </a:xfrm>
          <a:custGeom>
            <a:avLst/>
            <a:gdLst>
              <a:gd name="connsiteX0" fmla="*/ 44322 w 218440"/>
              <a:gd name="connsiteY0" fmla="*/ 58928 h 94107"/>
              <a:gd name="connsiteX1" fmla="*/ 44322 w 218440"/>
              <a:gd name="connsiteY1" fmla="*/ 0 h 94107"/>
              <a:gd name="connsiteX2" fmla="*/ 0 w 218440"/>
              <a:gd name="connsiteY2" fmla="*/ 0 h 94107"/>
              <a:gd name="connsiteX3" fmla="*/ 0 w 218440"/>
              <a:gd name="connsiteY3" fmla="*/ 94107 h 94107"/>
              <a:gd name="connsiteX4" fmla="*/ 197103 w 218440"/>
              <a:gd name="connsiteY4" fmla="*/ 94107 h 94107"/>
              <a:gd name="connsiteX5" fmla="*/ 208661 w 218440"/>
              <a:gd name="connsiteY5" fmla="*/ 90932 h 94107"/>
              <a:gd name="connsiteX6" fmla="*/ 215519 w 218440"/>
              <a:gd name="connsiteY6" fmla="*/ 82677 h 94107"/>
              <a:gd name="connsiteX7" fmla="*/ 218186 w 218440"/>
              <a:gd name="connsiteY7" fmla="*/ 71373 h 94107"/>
              <a:gd name="connsiteX8" fmla="*/ 218440 w 218440"/>
              <a:gd name="connsiteY8" fmla="*/ 58928 h 94107"/>
              <a:gd name="connsiteX9" fmla="*/ 44322 w 218440"/>
              <a:gd name="connsiteY9" fmla="*/ 58928 h 9410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218440" h="94107">
                <a:moveTo>
                  <a:pt x="44322" y="58928"/>
                </a:moveTo>
                <a:lnTo>
                  <a:pt x="44322" y="0"/>
                </a:lnTo>
                <a:lnTo>
                  <a:pt x="0" y="0"/>
                </a:lnTo>
                <a:lnTo>
                  <a:pt x="0" y="94107"/>
                </a:lnTo>
                <a:lnTo>
                  <a:pt x="197103" y="94107"/>
                </a:lnTo>
                <a:cubicBezTo>
                  <a:pt x="201803" y="94107"/>
                  <a:pt x="205613" y="92964"/>
                  <a:pt x="208661" y="90932"/>
                </a:cubicBezTo>
                <a:cubicBezTo>
                  <a:pt x="211582" y="88773"/>
                  <a:pt x="213868" y="85979"/>
                  <a:pt x="215519" y="82677"/>
                </a:cubicBezTo>
                <a:cubicBezTo>
                  <a:pt x="216916" y="79375"/>
                  <a:pt x="217805" y="75565"/>
                  <a:pt x="218186" y="71373"/>
                </a:cubicBezTo>
                <a:cubicBezTo>
                  <a:pt x="218567" y="67055"/>
                  <a:pt x="218567" y="62992"/>
                  <a:pt x="218440" y="58928"/>
                </a:cubicBezTo>
                <a:lnTo>
                  <a:pt x="44322" y="5892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271518" y="1288796"/>
            <a:ext cx="276986" cy="35178"/>
          </a:xfrm>
          <a:custGeom>
            <a:avLst/>
            <a:gdLst>
              <a:gd name="connsiteX0" fmla="*/ 0 w 276986"/>
              <a:gd name="connsiteY0" fmla="*/ 0 h 35178"/>
              <a:gd name="connsiteX1" fmla="*/ 0 w 276986"/>
              <a:gd name="connsiteY1" fmla="*/ 35178 h 35178"/>
              <a:gd name="connsiteX2" fmla="*/ 255651 w 276986"/>
              <a:gd name="connsiteY2" fmla="*/ 35178 h 35178"/>
              <a:gd name="connsiteX3" fmla="*/ 267081 w 276986"/>
              <a:gd name="connsiteY3" fmla="*/ 32003 h 35178"/>
              <a:gd name="connsiteX4" fmla="*/ 273811 w 276986"/>
              <a:gd name="connsiteY4" fmla="*/ 23875 h 35178"/>
              <a:gd name="connsiteX5" fmla="*/ 276860 w 276986"/>
              <a:gd name="connsiteY5" fmla="*/ 12445 h 35178"/>
              <a:gd name="connsiteX6" fmla="*/ 276986 w 276986"/>
              <a:gd name="connsiteY6" fmla="*/ 0 h 35178"/>
              <a:gd name="connsiteX7" fmla="*/ 0 w 276986"/>
              <a:gd name="connsiteY7" fmla="*/ 0 h 3517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276986" h="35178">
                <a:moveTo>
                  <a:pt x="0" y="0"/>
                </a:moveTo>
                <a:lnTo>
                  <a:pt x="0" y="35178"/>
                </a:lnTo>
                <a:lnTo>
                  <a:pt x="255651" y="35178"/>
                </a:lnTo>
                <a:cubicBezTo>
                  <a:pt x="260222" y="35178"/>
                  <a:pt x="264033" y="34163"/>
                  <a:pt x="267081" y="32003"/>
                </a:cubicBezTo>
                <a:cubicBezTo>
                  <a:pt x="270129" y="29844"/>
                  <a:pt x="272415" y="27178"/>
                  <a:pt x="273811" y="23875"/>
                </a:cubicBezTo>
                <a:cubicBezTo>
                  <a:pt x="275463" y="20446"/>
                  <a:pt x="276479" y="16763"/>
                  <a:pt x="276860" y="12445"/>
                </a:cubicBezTo>
                <a:cubicBezTo>
                  <a:pt x="277241" y="8254"/>
                  <a:pt x="277241" y="4063"/>
                  <a:pt x="276986" y="0"/>
                </a:cubicBezTo>
                <a:lnTo>
                  <a:pt x="0"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4303522" y="1173099"/>
            <a:ext cx="209550" cy="99441"/>
          </a:xfrm>
          <a:custGeom>
            <a:avLst/>
            <a:gdLst>
              <a:gd name="connsiteX0" fmla="*/ 209550 w 209550"/>
              <a:gd name="connsiteY0" fmla="*/ 0 h 99441"/>
              <a:gd name="connsiteX1" fmla="*/ 0 w 209550"/>
              <a:gd name="connsiteY1" fmla="*/ 0 h 99441"/>
              <a:gd name="connsiteX2" fmla="*/ 0 w 209550"/>
              <a:gd name="connsiteY2" fmla="*/ 35179 h 99441"/>
              <a:gd name="connsiteX3" fmla="*/ 165100 w 209550"/>
              <a:gd name="connsiteY3" fmla="*/ 35179 h 99441"/>
              <a:gd name="connsiteX4" fmla="*/ 165100 w 209550"/>
              <a:gd name="connsiteY4" fmla="*/ 47879 h 99441"/>
              <a:gd name="connsiteX5" fmla="*/ 162941 w 209550"/>
              <a:gd name="connsiteY5" fmla="*/ 72390 h 99441"/>
              <a:gd name="connsiteX6" fmla="*/ 154432 w 209550"/>
              <a:gd name="connsiteY6" fmla="*/ 99441 h 99441"/>
              <a:gd name="connsiteX7" fmla="*/ 198882 w 209550"/>
              <a:gd name="connsiteY7" fmla="*/ 99441 h 99441"/>
              <a:gd name="connsiteX8" fmla="*/ 206883 w 209550"/>
              <a:gd name="connsiteY8" fmla="*/ 76200 h 99441"/>
              <a:gd name="connsiteX9" fmla="*/ 209550 w 209550"/>
              <a:gd name="connsiteY9" fmla="*/ 51435 h 99441"/>
              <a:gd name="connsiteX10" fmla="*/ 209550 w 209550"/>
              <a:gd name="connsiteY10" fmla="*/ 0 h 9944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Lst>
            <a:rect l="l" t="t" r="r" b="b"/>
            <a:pathLst>
              <a:path w="209550" h="99441">
                <a:moveTo>
                  <a:pt x="209550" y="0"/>
                </a:moveTo>
                <a:lnTo>
                  <a:pt x="0" y="0"/>
                </a:lnTo>
                <a:lnTo>
                  <a:pt x="0" y="35179"/>
                </a:lnTo>
                <a:lnTo>
                  <a:pt x="165100" y="35179"/>
                </a:lnTo>
                <a:lnTo>
                  <a:pt x="165100" y="47879"/>
                </a:lnTo>
                <a:cubicBezTo>
                  <a:pt x="165100" y="56896"/>
                  <a:pt x="164465" y="65023"/>
                  <a:pt x="162941" y="72390"/>
                </a:cubicBezTo>
                <a:cubicBezTo>
                  <a:pt x="161544" y="79756"/>
                  <a:pt x="158750" y="88772"/>
                  <a:pt x="154432" y="99441"/>
                </a:cubicBezTo>
                <a:lnTo>
                  <a:pt x="198882" y="99441"/>
                </a:lnTo>
                <a:cubicBezTo>
                  <a:pt x="202438" y="92329"/>
                  <a:pt x="205105" y="84582"/>
                  <a:pt x="206883" y="76200"/>
                </a:cubicBezTo>
                <a:cubicBezTo>
                  <a:pt x="208661" y="67691"/>
                  <a:pt x="209550" y="59563"/>
                  <a:pt x="209550" y="51435"/>
                </a:cubicBezTo>
                <a:lnTo>
                  <a:pt x="209550"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4593082" y="1178432"/>
            <a:ext cx="215900" cy="152654"/>
          </a:xfrm>
          <a:custGeom>
            <a:avLst/>
            <a:gdLst>
              <a:gd name="connsiteX0" fmla="*/ 195960 w 215900"/>
              <a:gd name="connsiteY0" fmla="*/ 152654 h 152654"/>
              <a:gd name="connsiteX1" fmla="*/ 205993 w 215900"/>
              <a:gd name="connsiteY1" fmla="*/ 149098 h 152654"/>
              <a:gd name="connsiteX2" fmla="*/ 212725 w 215900"/>
              <a:gd name="connsiteY2" fmla="*/ 139827 h 152654"/>
              <a:gd name="connsiteX3" fmla="*/ 215772 w 215900"/>
              <a:gd name="connsiteY3" fmla="*/ 128143 h 152654"/>
              <a:gd name="connsiteX4" fmla="*/ 215900 w 215900"/>
              <a:gd name="connsiteY4" fmla="*/ 117475 h 152654"/>
              <a:gd name="connsiteX5" fmla="*/ 44450 w 215900"/>
              <a:gd name="connsiteY5" fmla="*/ 117475 h 152654"/>
              <a:gd name="connsiteX6" fmla="*/ 44450 w 215900"/>
              <a:gd name="connsiteY6" fmla="*/ 93345 h 152654"/>
              <a:gd name="connsiteX7" fmla="*/ 211327 w 215900"/>
              <a:gd name="connsiteY7" fmla="*/ 93345 h 152654"/>
              <a:gd name="connsiteX8" fmla="*/ 211327 w 215900"/>
              <a:gd name="connsiteY8" fmla="*/ 0 h 152654"/>
              <a:gd name="connsiteX9" fmla="*/ 0 w 215900"/>
              <a:gd name="connsiteY9" fmla="*/ 0 h 152654"/>
              <a:gd name="connsiteX10" fmla="*/ 0 w 215900"/>
              <a:gd name="connsiteY10" fmla="*/ 35179 h 152654"/>
              <a:gd name="connsiteX11" fmla="*/ 166877 w 215900"/>
              <a:gd name="connsiteY11" fmla="*/ 35179 h 152654"/>
              <a:gd name="connsiteX12" fmla="*/ 166877 w 215900"/>
              <a:gd name="connsiteY12" fmla="*/ 58547 h 152654"/>
              <a:gd name="connsiteX13" fmla="*/ 0 w 215900"/>
              <a:gd name="connsiteY13" fmla="*/ 58547 h 152654"/>
              <a:gd name="connsiteX14" fmla="*/ 0 w 215900"/>
              <a:gd name="connsiteY14" fmla="*/ 152654 h 152654"/>
              <a:gd name="connsiteX15" fmla="*/ 195960 w 215900"/>
              <a:gd name="connsiteY15" fmla="*/ 152654 h 152654"/>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Lst>
            <a:rect l="l" t="t" r="r" b="b"/>
            <a:pathLst>
              <a:path w="215900" h="152654">
                <a:moveTo>
                  <a:pt x="195960" y="152654"/>
                </a:moveTo>
                <a:cubicBezTo>
                  <a:pt x="199770" y="152908"/>
                  <a:pt x="203072" y="151765"/>
                  <a:pt x="205993" y="149098"/>
                </a:cubicBezTo>
                <a:cubicBezTo>
                  <a:pt x="208788" y="146558"/>
                  <a:pt x="211073" y="143383"/>
                  <a:pt x="212725" y="139827"/>
                </a:cubicBezTo>
                <a:cubicBezTo>
                  <a:pt x="214121" y="136017"/>
                  <a:pt x="215138" y="132207"/>
                  <a:pt x="215772" y="128143"/>
                </a:cubicBezTo>
                <a:cubicBezTo>
                  <a:pt x="216280" y="124079"/>
                  <a:pt x="216408" y="120523"/>
                  <a:pt x="215900" y="117475"/>
                </a:cubicBezTo>
                <a:lnTo>
                  <a:pt x="44450" y="117475"/>
                </a:lnTo>
                <a:lnTo>
                  <a:pt x="44450" y="93345"/>
                </a:lnTo>
                <a:lnTo>
                  <a:pt x="211327" y="93345"/>
                </a:lnTo>
                <a:lnTo>
                  <a:pt x="211327" y="0"/>
                </a:lnTo>
                <a:lnTo>
                  <a:pt x="0" y="0"/>
                </a:lnTo>
                <a:lnTo>
                  <a:pt x="0" y="35179"/>
                </a:lnTo>
                <a:lnTo>
                  <a:pt x="166877" y="35179"/>
                </a:lnTo>
                <a:lnTo>
                  <a:pt x="166877" y="58547"/>
                </a:lnTo>
                <a:lnTo>
                  <a:pt x="0" y="58547"/>
                </a:lnTo>
                <a:lnTo>
                  <a:pt x="0" y="152654"/>
                </a:lnTo>
                <a:lnTo>
                  <a:pt x="195960" y="15265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4561078" y="1341501"/>
            <a:ext cx="276986" cy="80136"/>
          </a:xfrm>
          <a:custGeom>
            <a:avLst/>
            <a:gdLst>
              <a:gd name="connsiteX0" fmla="*/ 161670 w 276986"/>
              <a:gd name="connsiteY0" fmla="*/ 44958 h 80136"/>
              <a:gd name="connsiteX1" fmla="*/ 161670 w 276986"/>
              <a:gd name="connsiteY1" fmla="*/ 23367 h 80136"/>
              <a:gd name="connsiteX2" fmla="*/ 157225 w 276986"/>
              <a:gd name="connsiteY2" fmla="*/ 10540 h 80136"/>
              <a:gd name="connsiteX3" fmla="*/ 146303 w 276986"/>
              <a:gd name="connsiteY3" fmla="*/ 3047 h 80136"/>
              <a:gd name="connsiteX4" fmla="*/ 131825 w 276986"/>
              <a:gd name="connsiteY4" fmla="*/ 0 h 80136"/>
              <a:gd name="connsiteX5" fmla="*/ 117220 w 276986"/>
              <a:gd name="connsiteY5" fmla="*/ 254 h 80136"/>
              <a:gd name="connsiteX6" fmla="*/ 117220 w 276986"/>
              <a:gd name="connsiteY6" fmla="*/ 44958 h 80136"/>
              <a:gd name="connsiteX7" fmla="*/ 0 w 276986"/>
              <a:gd name="connsiteY7" fmla="*/ 44958 h 80136"/>
              <a:gd name="connsiteX8" fmla="*/ 0 w 276986"/>
              <a:gd name="connsiteY8" fmla="*/ 80136 h 80136"/>
              <a:gd name="connsiteX9" fmla="*/ 255651 w 276986"/>
              <a:gd name="connsiteY9" fmla="*/ 80136 h 80136"/>
              <a:gd name="connsiteX10" fmla="*/ 267081 w 276986"/>
              <a:gd name="connsiteY10" fmla="*/ 76961 h 80136"/>
              <a:gd name="connsiteX11" fmla="*/ 273811 w 276986"/>
              <a:gd name="connsiteY11" fmla="*/ 68707 h 80136"/>
              <a:gd name="connsiteX12" fmla="*/ 276859 w 276986"/>
              <a:gd name="connsiteY12" fmla="*/ 57404 h 80136"/>
              <a:gd name="connsiteX13" fmla="*/ 276986 w 276986"/>
              <a:gd name="connsiteY13" fmla="*/ 44958 h 80136"/>
              <a:gd name="connsiteX14" fmla="*/ 161670 w 276986"/>
              <a:gd name="connsiteY14" fmla="*/ 44958 h 8013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276986" h="80136">
                <a:moveTo>
                  <a:pt x="161670" y="44958"/>
                </a:moveTo>
                <a:lnTo>
                  <a:pt x="161670" y="23367"/>
                </a:lnTo>
                <a:cubicBezTo>
                  <a:pt x="161670" y="18160"/>
                  <a:pt x="160146" y="13842"/>
                  <a:pt x="157225" y="10540"/>
                </a:cubicBezTo>
                <a:cubicBezTo>
                  <a:pt x="154177" y="7239"/>
                  <a:pt x="150621" y="4698"/>
                  <a:pt x="146303" y="3047"/>
                </a:cubicBezTo>
                <a:cubicBezTo>
                  <a:pt x="141858" y="1396"/>
                  <a:pt x="137032" y="380"/>
                  <a:pt x="131825" y="0"/>
                </a:cubicBezTo>
                <a:cubicBezTo>
                  <a:pt x="126619" y="-253"/>
                  <a:pt x="121665" y="-253"/>
                  <a:pt x="117220" y="254"/>
                </a:cubicBezTo>
                <a:lnTo>
                  <a:pt x="117220" y="44958"/>
                </a:lnTo>
                <a:lnTo>
                  <a:pt x="0" y="44958"/>
                </a:lnTo>
                <a:lnTo>
                  <a:pt x="0" y="80136"/>
                </a:lnTo>
                <a:lnTo>
                  <a:pt x="255651" y="80136"/>
                </a:lnTo>
                <a:cubicBezTo>
                  <a:pt x="260222" y="80136"/>
                  <a:pt x="264032" y="79120"/>
                  <a:pt x="267081" y="76961"/>
                </a:cubicBezTo>
                <a:cubicBezTo>
                  <a:pt x="270128" y="74803"/>
                  <a:pt x="272414" y="72135"/>
                  <a:pt x="273811" y="68707"/>
                </a:cubicBezTo>
                <a:cubicBezTo>
                  <a:pt x="275462" y="65404"/>
                  <a:pt x="276478" y="61721"/>
                  <a:pt x="276859" y="57404"/>
                </a:cubicBezTo>
                <a:cubicBezTo>
                  <a:pt x="277240" y="53085"/>
                  <a:pt x="277240" y="49021"/>
                  <a:pt x="276986" y="44958"/>
                </a:cubicBezTo>
                <a:lnTo>
                  <a:pt x="161670" y="4495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5315331" y="1360170"/>
            <a:ext cx="110109" cy="58927"/>
          </a:xfrm>
          <a:custGeom>
            <a:avLst/>
            <a:gdLst>
              <a:gd name="connsiteX0" fmla="*/ 55117 w 110109"/>
              <a:gd name="connsiteY0" fmla="*/ 58927 h 58927"/>
              <a:gd name="connsiteX1" fmla="*/ 15367 w 110109"/>
              <a:gd name="connsiteY1" fmla="*/ 51180 h 58927"/>
              <a:gd name="connsiteX2" fmla="*/ 0 w 110109"/>
              <a:gd name="connsiteY2" fmla="*/ 29464 h 58927"/>
              <a:gd name="connsiteX3" fmla="*/ 15367 w 110109"/>
              <a:gd name="connsiteY3" fmla="*/ 7873 h 58927"/>
              <a:gd name="connsiteX4" fmla="*/ 55117 w 110109"/>
              <a:gd name="connsiteY4" fmla="*/ 0 h 58927"/>
              <a:gd name="connsiteX5" fmla="*/ 94614 w 110109"/>
              <a:gd name="connsiteY5" fmla="*/ 7873 h 58927"/>
              <a:gd name="connsiteX6" fmla="*/ 110109 w 110109"/>
              <a:gd name="connsiteY6" fmla="*/ 29464 h 58927"/>
              <a:gd name="connsiteX7" fmla="*/ 94614 w 110109"/>
              <a:gd name="connsiteY7" fmla="*/ 51180 h 58927"/>
              <a:gd name="connsiteX8" fmla="*/ 55117 w 110109"/>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58927">
                <a:moveTo>
                  <a:pt x="55117" y="58927"/>
                </a:moveTo>
                <a:cubicBezTo>
                  <a:pt x="38734" y="58927"/>
                  <a:pt x="25527" y="56388"/>
                  <a:pt x="15367" y="51180"/>
                </a:cubicBezTo>
                <a:cubicBezTo>
                  <a:pt x="5079" y="45973"/>
                  <a:pt x="0" y="38735"/>
                  <a:pt x="0" y="29464"/>
                </a:cubicBezTo>
                <a:cubicBezTo>
                  <a:pt x="0" y="20320"/>
                  <a:pt x="5079" y="13080"/>
                  <a:pt x="15367" y="7873"/>
                </a:cubicBezTo>
                <a:cubicBezTo>
                  <a:pt x="25527" y="2666"/>
                  <a:pt x="38734" y="0"/>
                  <a:pt x="55117" y="0"/>
                </a:cubicBezTo>
                <a:cubicBezTo>
                  <a:pt x="71120" y="0"/>
                  <a:pt x="84328" y="2666"/>
                  <a:pt x="94614" y="7873"/>
                </a:cubicBezTo>
                <a:cubicBezTo>
                  <a:pt x="104902" y="13080"/>
                  <a:pt x="110109" y="20320"/>
                  <a:pt x="110109" y="29464"/>
                </a:cubicBezTo>
                <a:cubicBezTo>
                  <a:pt x="110109" y="38735"/>
                  <a:pt x="104902" y="45973"/>
                  <a:pt x="94614" y="51180"/>
                </a:cubicBezTo>
                <a:cubicBezTo>
                  <a:pt x="84328" y="56388"/>
                  <a:pt x="71120" y="58927"/>
                  <a:pt x="55117"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5284851" y="1226693"/>
            <a:ext cx="61086" cy="58293"/>
          </a:xfrm>
          <a:custGeom>
            <a:avLst/>
            <a:gdLst>
              <a:gd name="connsiteX0" fmla="*/ 0 w 61086"/>
              <a:gd name="connsiteY0" fmla="*/ 29083 h 58293"/>
              <a:gd name="connsiteX1" fmla="*/ 8508 w 61086"/>
              <a:gd name="connsiteY1" fmla="*/ 8127 h 58293"/>
              <a:gd name="connsiteX2" fmla="*/ 30479 w 61086"/>
              <a:gd name="connsiteY2" fmla="*/ 0 h 58293"/>
              <a:gd name="connsiteX3" fmla="*/ 52323 w 61086"/>
              <a:gd name="connsiteY3" fmla="*/ 8127 h 58293"/>
              <a:gd name="connsiteX4" fmla="*/ 61086 w 61086"/>
              <a:gd name="connsiteY4" fmla="*/ 29083 h 58293"/>
              <a:gd name="connsiteX5" fmla="*/ 52323 w 61086"/>
              <a:gd name="connsiteY5" fmla="*/ 50038 h 58293"/>
              <a:gd name="connsiteX6" fmla="*/ 30479 w 61086"/>
              <a:gd name="connsiteY6" fmla="*/ 58293 h 58293"/>
              <a:gd name="connsiteX7" fmla="*/ 8508 w 61086"/>
              <a:gd name="connsiteY7" fmla="*/ 50038 h 58293"/>
              <a:gd name="connsiteX8" fmla="*/ 0 w 61086"/>
              <a:gd name="connsiteY8" fmla="*/ 29083 h 5829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1086" h="58293">
                <a:moveTo>
                  <a:pt x="0" y="29083"/>
                </a:moveTo>
                <a:cubicBezTo>
                  <a:pt x="0" y="20573"/>
                  <a:pt x="2793" y="13589"/>
                  <a:pt x="8508" y="8127"/>
                </a:cubicBezTo>
                <a:cubicBezTo>
                  <a:pt x="14223" y="2666"/>
                  <a:pt x="21462" y="0"/>
                  <a:pt x="30479" y="0"/>
                </a:cubicBezTo>
                <a:cubicBezTo>
                  <a:pt x="39242" y="0"/>
                  <a:pt x="46608" y="2666"/>
                  <a:pt x="52323" y="8127"/>
                </a:cubicBezTo>
                <a:cubicBezTo>
                  <a:pt x="58166" y="13589"/>
                  <a:pt x="61086" y="20573"/>
                  <a:pt x="61086" y="29083"/>
                </a:cubicBezTo>
                <a:cubicBezTo>
                  <a:pt x="61086" y="37592"/>
                  <a:pt x="58166" y="44577"/>
                  <a:pt x="52323" y="50038"/>
                </a:cubicBezTo>
                <a:cubicBezTo>
                  <a:pt x="46608" y="55498"/>
                  <a:pt x="39242" y="58293"/>
                  <a:pt x="30479" y="58293"/>
                </a:cubicBezTo>
                <a:cubicBezTo>
                  <a:pt x="21462" y="58293"/>
                  <a:pt x="14223" y="55498"/>
                  <a:pt x="8508" y="50038"/>
                </a:cubicBezTo>
                <a:cubicBezTo>
                  <a:pt x="2793" y="44577"/>
                  <a:pt x="0" y="37592"/>
                  <a:pt x="0" y="29083"/>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5387848" y="1252220"/>
            <a:ext cx="42925" cy="20573"/>
          </a:xfrm>
          <a:custGeom>
            <a:avLst/>
            <a:gdLst>
              <a:gd name="connsiteX0" fmla="*/ 2031 w 42925"/>
              <a:gd name="connsiteY0" fmla="*/ 7111 h 20573"/>
              <a:gd name="connsiteX1" fmla="*/ 1904 w 42925"/>
              <a:gd name="connsiteY1" fmla="*/ 5588 h 20573"/>
              <a:gd name="connsiteX2" fmla="*/ 1777 w 42925"/>
              <a:gd name="connsiteY2" fmla="*/ 3555 h 20573"/>
              <a:gd name="connsiteX3" fmla="*/ 1523 w 42925"/>
              <a:gd name="connsiteY3" fmla="*/ 2031 h 20573"/>
              <a:gd name="connsiteX4" fmla="*/ 1396 w 42925"/>
              <a:gd name="connsiteY4" fmla="*/ 0 h 20573"/>
              <a:gd name="connsiteX5" fmla="*/ 42925 w 42925"/>
              <a:gd name="connsiteY5" fmla="*/ 0 h 20573"/>
              <a:gd name="connsiteX6" fmla="*/ 42925 w 42925"/>
              <a:gd name="connsiteY6" fmla="*/ 20573 h 20573"/>
              <a:gd name="connsiteX7" fmla="*/ 0 w 42925"/>
              <a:gd name="connsiteY7" fmla="*/ 20573 h 20573"/>
              <a:gd name="connsiteX8" fmla="*/ 1523 w 42925"/>
              <a:gd name="connsiteY8" fmla="*/ 14096 h 20573"/>
              <a:gd name="connsiteX9" fmla="*/ 2031 w 42925"/>
              <a:gd name="connsiteY9" fmla="*/ 7111 h 2057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Lst>
            <a:rect l="l" t="t" r="r" b="b"/>
            <a:pathLst>
              <a:path w="42925" h="20573">
                <a:moveTo>
                  <a:pt x="2031" y="7111"/>
                </a:moveTo>
                <a:cubicBezTo>
                  <a:pt x="2031" y="6604"/>
                  <a:pt x="2031" y="6096"/>
                  <a:pt x="1904" y="5588"/>
                </a:cubicBezTo>
                <a:cubicBezTo>
                  <a:pt x="1777" y="4952"/>
                  <a:pt x="1777" y="4317"/>
                  <a:pt x="1777" y="3555"/>
                </a:cubicBezTo>
                <a:cubicBezTo>
                  <a:pt x="1777" y="3175"/>
                  <a:pt x="1650" y="2539"/>
                  <a:pt x="1523" y="2031"/>
                </a:cubicBezTo>
                <a:cubicBezTo>
                  <a:pt x="1396" y="1396"/>
                  <a:pt x="1396" y="761"/>
                  <a:pt x="1396" y="0"/>
                </a:cubicBezTo>
                <a:lnTo>
                  <a:pt x="42925" y="0"/>
                </a:lnTo>
                <a:lnTo>
                  <a:pt x="42925" y="20573"/>
                </a:lnTo>
                <a:lnTo>
                  <a:pt x="0" y="20573"/>
                </a:lnTo>
                <a:cubicBezTo>
                  <a:pt x="634" y="18541"/>
                  <a:pt x="1142" y="16255"/>
                  <a:pt x="1523" y="14096"/>
                </a:cubicBezTo>
                <a:cubicBezTo>
                  <a:pt x="1904" y="11810"/>
                  <a:pt x="2031" y="9525"/>
                  <a:pt x="2031" y="711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1564767" y="2840355"/>
            <a:ext cx="6391656" cy="2004821"/>
          </a:xfrm>
          <a:custGeom>
            <a:avLst/>
            <a:gdLst>
              <a:gd name="connsiteX0" fmla="*/ 0 w 6391656"/>
              <a:gd name="connsiteY0" fmla="*/ 2004821 h 2004821"/>
              <a:gd name="connsiteX1" fmla="*/ 6391656 w 6391656"/>
              <a:gd name="connsiteY1" fmla="*/ 2004821 h 2004821"/>
              <a:gd name="connsiteX2" fmla="*/ 6391656 w 6391656"/>
              <a:gd name="connsiteY2" fmla="*/ 0 h 2004821"/>
              <a:gd name="connsiteX3" fmla="*/ 0 w 6391656"/>
              <a:gd name="connsiteY3" fmla="*/ 0 h 2004821"/>
              <a:gd name="connsiteX4" fmla="*/ 0 w 6391656"/>
              <a:gd name="connsiteY4" fmla="*/ 2004821 h 200482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2004821">
                <a:moveTo>
                  <a:pt x="0" y="2004821"/>
                </a:moveTo>
                <a:lnTo>
                  <a:pt x="6391656" y="2004821"/>
                </a:lnTo>
                <a:lnTo>
                  <a:pt x="6391656" y="0"/>
                </a:lnTo>
                <a:lnTo>
                  <a:pt x="0" y="0"/>
                </a:lnTo>
                <a:lnTo>
                  <a:pt x="0" y="2004821"/>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2367915" y="4551426"/>
            <a:ext cx="786384" cy="10667"/>
          </a:xfrm>
          <a:custGeom>
            <a:avLst/>
            <a:gdLst>
              <a:gd name="connsiteX0" fmla="*/ 0 w 786384"/>
              <a:gd name="connsiteY0" fmla="*/ 5333 h 10667"/>
              <a:gd name="connsiteX1" fmla="*/ 786384 w 786384"/>
              <a:gd name="connsiteY1" fmla="*/ 5333 h 10667"/>
            </a:gdLst>
            <a:ahLst/>
            <a:cxnLst>
              <a:cxn ang="0">
                <a:pos x="connsiteX0" y="connsiteY0"/>
              </a:cxn>
              <a:cxn ang="1">
                <a:pos x="connsiteX1" y="connsiteY1"/>
              </a:cxn>
            </a:cxnLst>
            <a:rect l="l" t="t" r="r" b="b"/>
            <a:pathLst>
              <a:path w="786384" h="10667">
                <a:moveTo>
                  <a:pt x="0" y="5333"/>
                </a:moveTo>
                <a:lnTo>
                  <a:pt x="786384" y="5333"/>
                </a:lnTo>
              </a:path>
            </a:pathLst>
          </a:custGeom>
          <a:ln w="12700">
            <a:solidFill>
              <a:srgbClr val="953735">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 name="Freeform 3"/>
          <p:cNvSpPr/>
          <p:nvPr/>
        </p:nvSpPr>
        <p:spPr>
          <a:xfrm>
            <a:off x="1564767" y="2171141"/>
            <a:ext cx="6391656" cy="528624"/>
          </a:xfrm>
          <a:custGeom>
            <a:avLst/>
            <a:gdLst>
              <a:gd name="connsiteX0" fmla="*/ 0 w 6391656"/>
              <a:gd name="connsiteY0" fmla="*/ 528624 h 528624"/>
              <a:gd name="connsiteX1" fmla="*/ 6391656 w 6391656"/>
              <a:gd name="connsiteY1" fmla="*/ 528624 h 528624"/>
              <a:gd name="connsiteX2" fmla="*/ 6391656 w 6391656"/>
              <a:gd name="connsiteY2" fmla="*/ 0 h 528624"/>
              <a:gd name="connsiteX3" fmla="*/ 0 w 6391656"/>
              <a:gd name="connsiteY3" fmla="*/ 0 h 528624"/>
              <a:gd name="connsiteX4" fmla="*/ 0 w 6391656"/>
              <a:gd name="connsiteY4" fmla="*/ 528624 h 5286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528624">
                <a:moveTo>
                  <a:pt x="0" y="528624"/>
                </a:moveTo>
                <a:lnTo>
                  <a:pt x="6391656" y="528624"/>
                </a:lnTo>
                <a:lnTo>
                  <a:pt x="6391656" y="0"/>
                </a:lnTo>
                <a:lnTo>
                  <a:pt x="0" y="0"/>
                </a:lnTo>
                <a:lnTo>
                  <a:pt x="0" y="528624"/>
                </a:lnTo>
              </a:path>
            </a:pathLst>
          </a:custGeom>
          <a:solidFill>
            <a:srgbClr val="BFBFB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881596" y="1835658"/>
            <a:ext cx="1366304" cy="1351279"/>
          </a:xfrm>
          <a:custGeom>
            <a:avLst/>
            <a:gdLst>
              <a:gd name="connsiteX0" fmla="*/ 0 w 1366304"/>
              <a:gd name="connsiteY0" fmla="*/ 675639 h 1351279"/>
              <a:gd name="connsiteX1" fmla="*/ 683171 w 1366304"/>
              <a:gd name="connsiteY1" fmla="*/ 0 h 1351279"/>
              <a:gd name="connsiteX2" fmla="*/ 1366304 w 1366304"/>
              <a:gd name="connsiteY2" fmla="*/ 675639 h 1351279"/>
              <a:gd name="connsiteX3" fmla="*/ 683171 w 1366304"/>
              <a:gd name="connsiteY3" fmla="*/ 1351279 h 1351279"/>
              <a:gd name="connsiteX4" fmla="*/ 0 w 1366304"/>
              <a:gd name="connsiteY4" fmla="*/ 675639 h 13512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66304" h="1351279">
                <a:moveTo>
                  <a:pt x="0" y="675639"/>
                </a:moveTo>
                <a:cubicBezTo>
                  <a:pt x="0" y="302513"/>
                  <a:pt x="305854" y="0"/>
                  <a:pt x="683171" y="0"/>
                </a:cubicBezTo>
                <a:cubicBezTo>
                  <a:pt x="1060488" y="0"/>
                  <a:pt x="1366304" y="302513"/>
                  <a:pt x="1366304" y="675639"/>
                </a:cubicBezTo>
                <a:cubicBezTo>
                  <a:pt x="1366304" y="1048766"/>
                  <a:pt x="1060488" y="1351279"/>
                  <a:pt x="683171" y="1351279"/>
                </a:cubicBezTo>
                <a:cubicBezTo>
                  <a:pt x="305854" y="1351279"/>
                  <a:pt x="0" y="1048766"/>
                  <a:pt x="0" y="675639"/>
                </a:cubicBez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1073340" y="2012060"/>
            <a:ext cx="982789" cy="998347"/>
          </a:xfrm>
          <a:custGeom>
            <a:avLst/>
            <a:gdLst>
              <a:gd name="connsiteX0" fmla="*/ 0 w 982789"/>
              <a:gd name="connsiteY0" fmla="*/ 499236 h 998347"/>
              <a:gd name="connsiteX1" fmla="*/ 491426 w 982789"/>
              <a:gd name="connsiteY1" fmla="*/ 0 h 998347"/>
              <a:gd name="connsiteX2" fmla="*/ 982789 w 982789"/>
              <a:gd name="connsiteY2" fmla="*/ 499236 h 998347"/>
              <a:gd name="connsiteX3" fmla="*/ 491426 w 982789"/>
              <a:gd name="connsiteY3" fmla="*/ 998347 h 998347"/>
              <a:gd name="connsiteX4" fmla="*/ 0 w 982789"/>
              <a:gd name="connsiteY4" fmla="*/ 499236 h 998347"/>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82789" h="998347">
                <a:moveTo>
                  <a:pt x="0" y="499236"/>
                </a:moveTo>
                <a:cubicBezTo>
                  <a:pt x="0" y="223520"/>
                  <a:pt x="220027" y="0"/>
                  <a:pt x="491426" y="0"/>
                </a:cubicBezTo>
                <a:cubicBezTo>
                  <a:pt x="762825" y="0"/>
                  <a:pt x="982789" y="223520"/>
                  <a:pt x="982789" y="499236"/>
                </a:cubicBezTo>
                <a:cubicBezTo>
                  <a:pt x="982789" y="774954"/>
                  <a:pt x="762825" y="998347"/>
                  <a:pt x="491426" y="998347"/>
                </a:cubicBezTo>
                <a:cubicBezTo>
                  <a:pt x="220027" y="998347"/>
                  <a:pt x="0" y="774954"/>
                  <a:pt x="0" y="499236"/>
                </a:cubicBezTo>
              </a:path>
            </a:pathLst>
          </a:custGeom>
          <a:solidFill>
            <a:srgbClr val="95373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1564767" y="5004028"/>
            <a:ext cx="6391656" cy="864095"/>
          </a:xfrm>
          <a:custGeom>
            <a:avLst/>
            <a:gdLst>
              <a:gd name="connsiteX0" fmla="*/ 0 w 6391656"/>
              <a:gd name="connsiteY0" fmla="*/ 864095 h 864095"/>
              <a:gd name="connsiteX1" fmla="*/ 6391656 w 6391656"/>
              <a:gd name="connsiteY1" fmla="*/ 864095 h 864095"/>
              <a:gd name="connsiteX2" fmla="*/ 6391656 w 6391656"/>
              <a:gd name="connsiteY2" fmla="*/ 0 h 864095"/>
              <a:gd name="connsiteX3" fmla="*/ 0 w 6391656"/>
              <a:gd name="connsiteY3" fmla="*/ 0 h 864095"/>
              <a:gd name="connsiteX4" fmla="*/ 0 w 6391656"/>
              <a:gd name="connsiteY4" fmla="*/ 864095 h 86409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864095">
                <a:moveTo>
                  <a:pt x="0" y="864095"/>
                </a:moveTo>
                <a:lnTo>
                  <a:pt x="6391656" y="864095"/>
                </a:lnTo>
                <a:lnTo>
                  <a:pt x="6391656" y="0"/>
                </a:lnTo>
                <a:lnTo>
                  <a:pt x="0" y="0"/>
                </a:lnTo>
                <a:lnTo>
                  <a:pt x="0" y="864095"/>
                </a:lnTo>
              </a:path>
            </a:pathLst>
          </a:custGeom>
          <a:solidFill>
            <a:srgbClr val="95373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3"/>
          <p:cNvSpPr/>
          <p:nvPr/>
        </p:nvSpPr>
        <p:spPr>
          <a:xfrm>
            <a:off x="1656206" y="5719534"/>
            <a:ext cx="3669792" cy="13716"/>
          </a:xfrm>
          <a:custGeom>
            <a:avLst/>
            <a:gdLst>
              <a:gd name="connsiteX0" fmla="*/ 0 w 3669792"/>
              <a:gd name="connsiteY0" fmla="*/ 0 h 13716"/>
              <a:gd name="connsiteX1" fmla="*/ 1223264 w 3669792"/>
              <a:gd name="connsiteY1" fmla="*/ 0 h 13716"/>
              <a:gd name="connsiteX2" fmla="*/ 2446528 w 3669792"/>
              <a:gd name="connsiteY2" fmla="*/ 0 h 13716"/>
              <a:gd name="connsiteX3" fmla="*/ 3669792 w 3669792"/>
              <a:gd name="connsiteY3" fmla="*/ 0 h 13716"/>
              <a:gd name="connsiteX4" fmla="*/ 3669792 w 3669792"/>
              <a:gd name="connsiteY4" fmla="*/ 13716 h 13716"/>
              <a:gd name="connsiteX5" fmla="*/ 2446528 w 3669792"/>
              <a:gd name="connsiteY5" fmla="*/ 13716 h 13716"/>
              <a:gd name="connsiteX6" fmla="*/ 1223264 w 3669792"/>
              <a:gd name="connsiteY6" fmla="*/ 13716 h 13716"/>
              <a:gd name="connsiteX7" fmla="*/ 0 w 3669792"/>
              <a:gd name="connsiteY7" fmla="*/ 13716 h 13716"/>
              <a:gd name="connsiteX8" fmla="*/ 0 w 3669792"/>
              <a:gd name="connsiteY8" fmla="*/ 0 h 137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669792" h="13716">
                <a:moveTo>
                  <a:pt x="0" y="0"/>
                </a:moveTo>
                <a:lnTo>
                  <a:pt x="1223264" y="0"/>
                </a:lnTo>
                <a:lnTo>
                  <a:pt x="2446528" y="0"/>
                </a:lnTo>
                <a:lnTo>
                  <a:pt x="3669792" y="0"/>
                </a:lnTo>
                <a:lnTo>
                  <a:pt x="3669792" y="13716"/>
                </a:lnTo>
                <a:lnTo>
                  <a:pt x="2446528" y="13716"/>
                </a:lnTo>
                <a:lnTo>
                  <a:pt x="1223264" y="13716"/>
                </a:lnTo>
                <a:lnTo>
                  <a:pt x="0" y="13716"/>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26"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27" name="Picture 3"/>
          <p:cNvPicPr>
            <a:picLocks noChangeAspect="1" noChangeArrowheads="1"/>
          </p:cNvPicPr>
          <p:nvPr/>
        </p:nvPicPr>
        <p:blipFill>
          <a:blip r:embed="rId4"/>
          <a:srcRect/>
          <a:stretch>
            <a:fillRect/>
          </a:stretch>
        </p:blipFill>
        <p:spPr bwMode="auto">
          <a:xfrm>
            <a:off x="1193800" y="2120900"/>
            <a:ext cx="800100" cy="889000"/>
          </a:xfrm>
          <a:prstGeom prst="rect">
            <a:avLst/>
          </a:prstGeom>
          <a:noFill/>
        </p:spPr>
      </p:pic>
      <p:pic>
        <p:nvPicPr>
          <p:cNvPr id="28" name="Picture 3"/>
          <p:cNvPicPr>
            <a:picLocks noChangeAspect="1" noChangeArrowheads="1"/>
          </p:cNvPicPr>
          <p:nvPr/>
        </p:nvPicPr>
        <p:blipFill>
          <a:blip r:embed="rId5"/>
          <a:srcRect/>
          <a:stretch>
            <a:fillRect/>
          </a:stretch>
        </p:blipFill>
        <p:spPr bwMode="auto">
          <a:xfrm>
            <a:off x="3670300" y="1117600"/>
            <a:ext cx="1828800" cy="355600"/>
          </a:xfrm>
          <a:prstGeom prst="rect">
            <a:avLst/>
          </a:prstGeom>
          <a:noFill/>
        </p:spPr>
      </p:pic>
      <p:pic>
        <p:nvPicPr>
          <p:cNvPr id="29"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30"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2209800" y="2273300"/>
            <a:ext cx="5318764" cy="328360"/>
          </a:xfrm>
          <a:prstGeom prst="rect">
            <a:avLst/>
          </a:prstGeom>
          <a:noFill/>
        </p:spPr>
        <p:txBody>
          <a:bodyPr wrap="none" lIns="0" tIns="0" rIns="0" rtlCol="0">
            <a:spAutoFit/>
          </a:bodyPr>
          <a:lstStyle/>
          <a:p>
            <a:pPr>
              <a:lnSpc>
                <a:spcPts val="2400"/>
              </a:lnSpc>
              <a:tabLst/>
            </a:pPr>
            <a:r>
              <a:rPr lang="en-US" altLang="zh-CN" b="1" dirty="0" smtClean="0">
                <a:solidFill>
                  <a:srgbClr val="000000"/>
                </a:solidFill>
                <a:latin typeface="함초롬돋움" pitchFamily="18" charset="0"/>
                <a:cs typeface="함초롬돋움" pitchFamily="18" charset="0"/>
              </a:rPr>
              <a:t>근로를</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하지</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않고</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출근부에</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근로시간을</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입력하는</a:t>
            </a:r>
            <a:r>
              <a:rPr lang="en-US" altLang="zh-CN" dirty="0" smtClean="0">
                <a:latin typeface="Times New Roman" pitchFamily="18" charset="0"/>
                <a:cs typeface="Times New Roman" pitchFamily="18" charset="0"/>
              </a:rPr>
              <a:t> </a:t>
            </a:r>
            <a:r>
              <a:rPr lang="en-US" altLang="zh-CN" b="1" dirty="0" smtClean="0">
                <a:solidFill>
                  <a:srgbClr val="000000"/>
                </a:solidFill>
                <a:latin typeface="함초롬돋움" pitchFamily="18" charset="0"/>
                <a:cs typeface="함초롬돋움" pitchFamily="18" charset="0"/>
              </a:rPr>
              <a:t>경우</a:t>
            </a:r>
          </a:p>
        </p:txBody>
      </p:sp>
      <p:sp>
        <p:nvSpPr>
          <p:cNvPr id="32" name="TextBox 1"/>
          <p:cNvSpPr txBox="1"/>
          <p:nvPr/>
        </p:nvSpPr>
        <p:spPr>
          <a:xfrm>
            <a:off x="1651000" y="3124200"/>
            <a:ext cx="6057900" cy="2641600"/>
          </a:xfrm>
          <a:prstGeom prst="rect">
            <a:avLst/>
          </a:prstGeom>
          <a:noFill/>
        </p:spPr>
        <p:txBody>
          <a:bodyPr wrap="none" lIns="0" tIns="0" rIns="0" rtlCol="0">
            <a:spAutoFit/>
          </a:bodyPr>
          <a:lstStyle/>
          <a:p>
            <a:pPr>
              <a:lnSpc>
                <a:spcPts val="1900"/>
              </a:lnSpc>
              <a:tabLst>
                <a:tab pos="4191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00</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대학교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산학협력단에서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근로하던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근로장학생</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군은</a:t>
            </a:r>
          </a:p>
          <a:p>
            <a:pPr>
              <a:lnSpc>
                <a:spcPts val="1900"/>
              </a:lnSpc>
              <a:tabLst>
                <a:tab pos="419100" algn="l"/>
              </a:tabLst>
            </a:pPr>
            <a:r>
              <a:rPr lang="en-US" altLang="zh-CN" sz="1596" dirty="0" smtClean="0">
                <a:solidFill>
                  <a:srgbClr val="000000"/>
                </a:solidFill>
                <a:latin typeface="함초롬돋움" pitchFamily="18" charset="0"/>
                <a:cs typeface="함초롬돋움" pitchFamily="18" charset="0"/>
              </a:rPr>
              <a:t>근로시간에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친구들과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놀러</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나가거나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가족들과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해외여행을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가는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등</a:t>
            </a:r>
          </a:p>
          <a:p>
            <a:pPr>
              <a:lnSpc>
                <a:spcPts val="1900"/>
              </a:lnSpc>
              <a:tabLst>
                <a:tab pos="419100" algn="l"/>
              </a:tabLst>
            </a:pPr>
            <a:r>
              <a:rPr lang="en-US" altLang="zh-CN" sz="1598" dirty="0" smtClean="0">
                <a:solidFill>
                  <a:srgbClr val="000000"/>
                </a:solidFill>
                <a:latin typeface="함초롬돋움" pitchFamily="18" charset="0"/>
                <a:cs typeface="함초롬돋움" pitchFamily="18" charset="0"/>
              </a:rPr>
              <a:t>실제로</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근로는</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하지</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않고</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출근부만</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기록해</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장학금을</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받고</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있었다</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a:t>
            </a:r>
          </a:p>
          <a:p>
            <a:pPr>
              <a:lnSpc>
                <a:spcPts val="1000"/>
              </a:lnSpc>
            </a:pPr>
            <a:endParaRPr lang="en-US" altLang="zh-CN" dirty="0" smtClean="0"/>
          </a:p>
          <a:p>
            <a:pPr>
              <a:lnSpc>
                <a:spcPts val="2800"/>
              </a:lnSpc>
              <a:tabLst>
                <a:tab pos="419100" algn="l"/>
              </a:tabLst>
            </a:pPr>
            <a:r>
              <a:rPr lang="en-US" altLang="zh-CN" sz="1596" b="1" dirty="0" smtClean="0">
                <a:solidFill>
                  <a:srgbClr val="953735"/>
                </a:solidFill>
                <a:latin typeface="함초롬돋움" pitchFamily="18" charset="0"/>
                <a:cs typeface="함초롬돋움" pitchFamily="18" charset="0"/>
              </a:rPr>
              <a:t>A</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군은</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근로는</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하지</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않았음에도</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출근부에</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근로시간을</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입력하여</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장학금</a:t>
            </a:r>
          </a:p>
          <a:p>
            <a:pPr>
              <a:lnSpc>
                <a:spcPts val="1900"/>
              </a:lnSpc>
              <a:tabLst>
                <a:tab pos="419100" algn="l"/>
              </a:tabLst>
            </a:pPr>
            <a:r>
              <a:rPr lang="en-US" altLang="zh-CN" sz="1596" b="1" dirty="0" smtClean="0">
                <a:solidFill>
                  <a:srgbClr val="953735"/>
                </a:solidFill>
                <a:latin typeface="함초롬돋움" pitchFamily="18" charset="0"/>
                <a:cs typeface="함초롬돋움" pitchFamily="18" charset="0"/>
              </a:rPr>
              <a:t>을</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받은</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허위근로에</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해당한다</a:t>
            </a:r>
            <a:r>
              <a:rPr lang="en-US" altLang="zh-CN" sz="1596" dirty="0" smtClean="0">
                <a:latin typeface="Times New Roman" pitchFamily="18" charset="0"/>
                <a:cs typeface="Times New Roman" pitchFamily="18" charset="0"/>
              </a:rPr>
              <a:t> </a:t>
            </a:r>
            <a:r>
              <a:rPr lang="en-US" altLang="zh-CN" sz="1596" b="1" dirty="0" smtClean="0">
                <a:solidFill>
                  <a:srgbClr val="953735"/>
                </a:solidFill>
                <a:latin typeface="함초롬돋움" pitchFamily="18" charset="0"/>
                <a:cs typeface="함초롬돋움" pitchFamily="18" charset="0"/>
              </a:rPr>
              <a:t>.</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400"/>
              </a:lnSpc>
              <a:tabLst>
                <a:tab pos="419100" algn="l"/>
              </a:tabLst>
            </a:pPr>
            <a:r>
              <a:rPr lang="en-US" altLang="zh-CN" sz="1800" b="1" dirty="0" smtClean="0">
                <a:solidFill>
                  <a:srgbClr val="FFFFFF"/>
                </a:solidFill>
                <a:latin typeface="함초롬돋움" pitchFamily="18" charset="0"/>
                <a:cs typeface="함초롬돋움" pitchFamily="18" charset="0"/>
              </a:rPr>
              <a:t>장학금환수및확정시점부터근로중단</a:t>
            </a:r>
            <a:r>
              <a:rPr lang="en-US" altLang="zh-CN" sz="1800" dirty="0" smtClean="0">
                <a:latin typeface="Times New Roman" pitchFamily="18" charset="0"/>
                <a:cs typeface="Times New Roman" pitchFamily="18" charset="0"/>
              </a:rPr>
              <a:t> </a:t>
            </a:r>
            <a:r>
              <a:rPr lang="en-US" altLang="zh-CN" sz="1800" b="1" dirty="0" smtClean="0">
                <a:solidFill>
                  <a:srgbClr val="FFFFFF"/>
                </a:solidFill>
                <a:latin typeface="함초롬돋움" pitchFamily="18" charset="0"/>
                <a:cs typeface="함초롬돋움" pitchFamily="18" charset="0"/>
              </a:rPr>
              <a:t>,</a:t>
            </a:r>
          </a:p>
          <a:p>
            <a:pPr>
              <a:lnSpc>
                <a:spcPts val="2800"/>
              </a:lnSpc>
              <a:tabLst>
                <a:tab pos="419100" algn="l"/>
              </a:tabLst>
            </a:pPr>
            <a:r>
              <a:rPr lang="en-US" altLang="zh-CN" sz="1800" b="1" dirty="0" smtClean="0">
                <a:solidFill>
                  <a:srgbClr val="FFFFFF"/>
                </a:solidFill>
                <a:latin typeface="함초롬돋움" pitchFamily="18" charset="0"/>
                <a:cs typeface="함초롬돋움" pitchFamily="18" charset="0"/>
              </a:rPr>
              <a:t>확정일로부터</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2</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년간</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근로</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참여</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제한</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91939" y="6655486"/>
            <a:ext cx="41147" cy="40309"/>
          </a:xfrm>
          <a:custGeom>
            <a:avLst/>
            <a:gdLst>
              <a:gd name="connsiteX0" fmla="*/ 0 w 41147"/>
              <a:gd name="connsiteY0" fmla="*/ 20751 h 40309"/>
              <a:gd name="connsiteX1" fmla="*/ 1142 w 41147"/>
              <a:gd name="connsiteY1" fmla="*/ 13550 h 40309"/>
              <a:gd name="connsiteX2" fmla="*/ 5079 w 41147"/>
              <a:gd name="connsiteY2" fmla="*/ 6680 h 40309"/>
              <a:gd name="connsiteX3" fmla="*/ 11175 w 41147"/>
              <a:gd name="connsiteY3" fmla="*/ 1942 h 40309"/>
              <a:gd name="connsiteX4" fmla="*/ 19939 w 41147"/>
              <a:gd name="connsiteY4" fmla="*/ 0 h 40309"/>
              <a:gd name="connsiteX5" fmla="*/ 28828 w 41147"/>
              <a:gd name="connsiteY5" fmla="*/ 2095 h 40309"/>
              <a:gd name="connsiteX6" fmla="*/ 35940 w 41147"/>
              <a:gd name="connsiteY6" fmla="*/ 7670 h 40309"/>
              <a:gd name="connsiteX7" fmla="*/ 39623 w 41147"/>
              <a:gd name="connsiteY7" fmla="*/ 13995 h 40309"/>
              <a:gd name="connsiteX8" fmla="*/ 41147 w 41147"/>
              <a:gd name="connsiteY8" fmla="*/ 20751 h 40309"/>
              <a:gd name="connsiteX9" fmla="*/ 34924 w 41147"/>
              <a:gd name="connsiteY9" fmla="*/ 34734 h 40309"/>
              <a:gd name="connsiteX10" fmla="*/ 19176 w 41147"/>
              <a:gd name="connsiteY10" fmla="*/ 40309 h 40309"/>
              <a:gd name="connsiteX11" fmla="*/ 10413 w 41147"/>
              <a:gd name="connsiteY11" fmla="*/ 38531 h 40309"/>
              <a:gd name="connsiteX12" fmla="*/ 4317 w 41147"/>
              <a:gd name="connsiteY12" fmla="*/ 33794 h 40309"/>
              <a:gd name="connsiteX13" fmla="*/ 1015 w 41147"/>
              <a:gd name="connsiteY13" fmla="*/ 27482 h 40309"/>
              <a:gd name="connsiteX14" fmla="*/ 0 w 41147"/>
              <a:gd name="connsiteY14" fmla="*/ 20751 h 4030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41147" h="40309">
                <a:moveTo>
                  <a:pt x="0" y="20751"/>
                </a:moveTo>
                <a:cubicBezTo>
                  <a:pt x="0" y="18401"/>
                  <a:pt x="380" y="16002"/>
                  <a:pt x="1142" y="13550"/>
                </a:cubicBezTo>
                <a:cubicBezTo>
                  <a:pt x="2032" y="11086"/>
                  <a:pt x="3301" y="8801"/>
                  <a:pt x="5079" y="6680"/>
                </a:cubicBezTo>
                <a:cubicBezTo>
                  <a:pt x="6603" y="4812"/>
                  <a:pt x="8635" y="3238"/>
                  <a:pt x="11175" y="1942"/>
                </a:cubicBezTo>
                <a:cubicBezTo>
                  <a:pt x="13715" y="647"/>
                  <a:pt x="16636" y="0"/>
                  <a:pt x="19939" y="0"/>
                </a:cubicBezTo>
                <a:cubicBezTo>
                  <a:pt x="23240" y="0"/>
                  <a:pt x="26161" y="698"/>
                  <a:pt x="28828" y="2095"/>
                </a:cubicBezTo>
                <a:cubicBezTo>
                  <a:pt x="31369" y="3492"/>
                  <a:pt x="33782" y="5346"/>
                  <a:pt x="35940" y="7670"/>
                </a:cubicBezTo>
                <a:cubicBezTo>
                  <a:pt x="37464" y="9448"/>
                  <a:pt x="38734" y="11556"/>
                  <a:pt x="39623" y="13995"/>
                </a:cubicBezTo>
                <a:cubicBezTo>
                  <a:pt x="40640" y="16433"/>
                  <a:pt x="41147" y="18681"/>
                  <a:pt x="41147" y="20751"/>
                </a:cubicBezTo>
                <a:cubicBezTo>
                  <a:pt x="41147" y="26352"/>
                  <a:pt x="39115" y="31012"/>
                  <a:pt x="34924" y="34734"/>
                </a:cubicBezTo>
                <a:cubicBezTo>
                  <a:pt x="30733" y="38455"/>
                  <a:pt x="25526" y="40309"/>
                  <a:pt x="19176" y="40309"/>
                </a:cubicBezTo>
                <a:cubicBezTo>
                  <a:pt x="15747" y="40309"/>
                  <a:pt x="12826" y="39713"/>
                  <a:pt x="10413" y="38531"/>
                </a:cubicBezTo>
                <a:cubicBezTo>
                  <a:pt x="8001" y="37338"/>
                  <a:pt x="5969" y="35762"/>
                  <a:pt x="4317" y="33794"/>
                </a:cubicBezTo>
                <a:cubicBezTo>
                  <a:pt x="2794" y="31889"/>
                  <a:pt x="1651" y="29794"/>
                  <a:pt x="1015" y="27482"/>
                </a:cubicBezTo>
                <a:cubicBezTo>
                  <a:pt x="253" y="25183"/>
                  <a:pt x="0" y="22935"/>
                  <a:pt x="0" y="2075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034411" y="1360170"/>
            <a:ext cx="110109" cy="58927"/>
          </a:xfrm>
          <a:custGeom>
            <a:avLst/>
            <a:gdLst>
              <a:gd name="connsiteX0" fmla="*/ 55118 w 110109"/>
              <a:gd name="connsiteY0" fmla="*/ 58927 h 58927"/>
              <a:gd name="connsiteX1" fmla="*/ 15240 w 110109"/>
              <a:gd name="connsiteY1" fmla="*/ 51180 h 58927"/>
              <a:gd name="connsiteX2" fmla="*/ 0 w 110109"/>
              <a:gd name="connsiteY2" fmla="*/ 29464 h 58927"/>
              <a:gd name="connsiteX3" fmla="*/ 15240 w 110109"/>
              <a:gd name="connsiteY3" fmla="*/ 7873 h 58927"/>
              <a:gd name="connsiteX4" fmla="*/ 55118 w 110109"/>
              <a:gd name="connsiteY4" fmla="*/ 0 h 58927"/>
              <a:gd name="connsiteX5" fmla="*/ 94615 w 110109"/>
              <a:gd name="connsiteY5" fmla="*/ 7873 h 58927"/>
              <a:gd name="connsiteX6" fmla="*/ 110109 w 110109"/>
              <a:gd name="connsiteY6" fmla="*/ 29464 h 58927"/>
              <a:gd name="connsiteX7" fmla="*/ 94615 w 110109"/>
              <a:gd name="connsiteY7" fmla="*/ 51180 h 58927"/>
              <a:gd name="connsiteX8" fmla="*/ 55118 w 110109"/>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58927">
                <a:moveTo>
                  <a:pt x="55118" y="58927"/>
                </a:moveTo>
                <a:cubicBezTo>
                  <a:pt x="38735" y="58927"/>
                  <a:pt x="25526" y="56388"/>
                  <a:pt x="15240" y="51180"/>
                </a:cubicBezTo>
                <a:cubicBezTo>
                  <a:pt x="5080" y="45973"/>
                  <a:pt x="0" y="38735"/>
                  <a:pt x="0" y="29464"/>
                </a:cubicBezTo>
                <a:cubicBezTo>
                  <a:pt x="0" y="20320"/>
                  <a:pt x="5080" y="13080"/>
                  <a:pt x="15240" y="7873"/>
                </a:cubicBezTo>
                <a:cubicBezTo>
                  <a:pt x="25526" y="2666"/>
                  <a:pt x="38735" y="0"/>
                  <a:pt x="55118" y="0"/>
                </a:cubicBezTo>
                <a:cubicBezTo>
                  <a:pt x="71120" y="0"/>
                  <a:pt x="84328" y="2666"/>
                  <a:pt x="94615" y="7873"/>
                </a:cubicBezTo>
                <a:cubicBezTo>
                  <a:pt x="104902" y="13080"/>
                  <a:pt x="110109" y="20320"/>
                  <a:pt x="110109" y="29464"/>
                </a:cubicBezTo>
                <a:cubicBezTo>
                  <a:pt x="110109" y="38735"/>
                  <a:pt x="104902" y="45973"/>
                  <a:pt x="94615" y="51180"/>
                </a:cubicBezTo>
                <a:cubicBezTo>
                  <a:pt x="84328" y="56388"/>
                  <a:pt x="71120" y="58927"/>
                  <a:pt x="55118"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2991866" y="1230249"/>
            <a:ext cx="42544" cy="54737"/>
          </a:xfrm>
          <a:custGeom>
            <a:avLst/>
            <a:gdLst>
              <a:gd name="connsiteX0" fmla="*/ 0 w 42544"/>
              <a:gd name="connsiteY0" fmla="*/ 27305 h 54737"/>
              <a:gd name="connsiteX1" fmla="*/ 5588 w 42544"/>
              <a:gd name="connsiteY1" fmla="*/ 7239 h 54737"/>
              <a:gd name="connsiteX2" fmla="*/ 21208 w 42544"/>
              <a:gd name="connsiteY2" fmla="*/ 0 h 54737"/>
              <a:gd name="connsiteX3" fmla="*/ 36702 w 42544"/>
              <a:gd name="connsiteY3" fmla="*/ 7239 h 54737"/>
              <a:gd name="connsiteX4" fmla="*/ 42544 w 42544"/>
              <a:gd name="connsiteY4" fmla="*/ 27305 h 54737"/>
              <a:gd name="connsiteX5" fmla="*/ 36702 w 42544"/>
              <a:gd name="connsiteY5" fmla="*/ 47625 h 54737"/>
              <a:gd name="connsiteX6" fmla="*/ 21208 w 42544"/>
              <a:gd name="connsiteY6" fmla="*/ 54737 h 54737"/>
              <a:gd name="connsiteX7" fmla="*/ 5588 w 42544"/>
              <a:gd name="connsiteY7" fmla="*/ 47625 h 54737"/>
              <a:gd name="connsiteX8" fmla="*/ 0 w 42544"/>
              <a:gd name="connsiteY8" fmla="*/ 27305 h 5473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2544" h="54737">
                <a:moveTo>
                  <a:pt x="0" y="27305"/>
                </a:moveTo>
                <a:cubicBezTo>
                  <a:pt x="0" y="18796"/>
                  <a:pt x="1904" y="12065"/>
                  <a:pt x="5588" y="7239"/>
                </a:cubicBezTo>
                <a:cubicBezTo>
                  <a:pt x="9398" y="2413"/>
                  <a:pt x="14604" y="0"/>
                  <a:pt x="21208" y="0"/>
                </a:cubicBezTo>
                <a:cubicBezTo>
                  <a:pt x="27685" y="0"/>
                  <a:pt x="32766" y="2413"/>
                  <a:pt x="36702" y="7239"/>
                </a:cubicBezTo>
                <a:cubicBezTo>
                  <a:pt x="40639" y="12065"/>
                  <a:pt x="42544" y="18796"/>
                  <a:pt x="42544" y="27305"/>
                </a:cubicBezTo>
                <a:cubicBezTo>
                  <a:pt x="42544" y="36067"/>
                  <a:pt x="40639" y="42798"/>
                  <a:pt x="36702" y="47625"/>
                </a:cubicBezTo>
                <a:cubicBezTo>
                  <a:pt x="32766" y="52323"/>
                  <a:pt x="27685" y="54737"/>
                  <a:pt x="21208" y="54737"/>
                </a:cubicBezTo>
                <a:cubicBezTo>
                  <a:pt x="14604" y="54737"/>
                  <a:pt x="9398" y="52323"/>
                  <a:pt x="5588" y="47625"/>
                </a:cubicBezTo>
                <a:cubicBezTo>
                  <a:pt x="1904" y="42798"/>
                  <a:pt x="0" y="36067"/>
                  <a:pt x="0" y="27305"/>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3364230" y="1210056"/>
            <a:ext cx="63880" cy="50419"/>
          </a:xfrm>
          <a:custGeom>
            <a:avLst/>
            <a:gdLst>
              <a:gd name="connsiteX0" fmla="*/ 0 w 63880"/>
              <a:gd name="connsiteY0" fmla="*/ 25209 h 50419"/>
              <a:gd name="connsiteX1" fmla="*/ 63880 w 63880"/>
              <a:gd name="connsiteY1" fmla="*/ 25209 h 50419"/>
            </a:gdLst>
            <a:ahLst/>
            <a:cxnLst>
              <a:cxn ang="0">
                <a:pos x="connsiteX0" y="connsiteY0"/>
              </a:cxn>
              <a:cxn ang="1">
                <a:pos x="connsiteX1" y="connsiteY1"/>
              </a:cxn>
            </a:cxnLst>
            <a:rect l="l" t="t" r="r" b="b"/>
            <a:pathLst>
              <a:path w="63880" h="50419">
                <a:moveTo>
                  <a:pt x="0" y="25209"/>
                </a:moveTo>
                <a:lnTo>
                  <a:pt x="63880" y="25209"/>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3"/>
          <p:cNvSpPr/>
          <p:nvPr/>
        </p:nvSpPr>
        <p:spPr>
          <a:xfrm>
            <a:off x="6211062" y="1213612"/>
            <a:ext cx="63880" cy="60959"/>
          </a:xfrm>
          <a:custGeom>
            <a:avLst/>
            <a:gdLst>
              <a:gd name="connsiteX0" fmla="*/ 63880 w 63880"/>
              <a:gd name="connsiteY0" fmla="*/ 60959 h 60959"/>
              <a:gd name="connsiteX1" fmla="*/ 0 w 63880"/>
              <a:gd name="connsiteY1" fmla="*/ 60959 h 60959"/>
              <a:gd name="connsiteX2" fmla="*/ 0 w 63880"/>
              <a:gd name="connsiteY2" fmla="*/ 0 h 60959"/>
              <a:gd name="connsiteX3" fmla="*/ 63880 w 63880"/>
              <a:gd name="connsiteY3" fmla="*/ 0 h 60959"/>
              <a:gd name="connsiteX4" fmla="*/ 63880 w 63880"/>
              <a:gd name="connsiteY4" fmla="*/ 60959 h 6095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880" h="60959">
                <a:moveTo>
                  <a:pt x="63880" y="60959"/>
                </a:moveTo>
                <a:lnTo>
                  <a:pt x="0" y="60959"/>
                </a:lnTo>
                <a:lnTo>
                  <a:pt x="0" y="0"/>
                </a:lnTo>
                <a:lnTo>
                  <a:pt x="63880" y="0"/>
                </a:lnTo>
                <a:lnTo>
                  <a:pt x="63880" y="60959"/>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6319266" y="1232408"/>
            <a:ext cx="44450" cy="21589"/>
          </a:xfrm>
          <a:custGeom>
            <a:avLst/>
            <a:gdLst>
              <a:gd name="connsiteX0" fmla="*/ 0 w 44450"/>
              <a:gd name="connsiteY0" fmla="*/ 10794 h 21589"/>
              <a:gd name="connsiteX1" fmla="*/ 44450 w 44450"/>
              <a:gd name="connsiteY1" fmla="*/ 10794 h 21589"/>
            </a:gdLst>
            <a:ahLst/>
            <a:cxnLst>
              <a:cxn ang="0">
                <a:pos x="connsiteX0" y="connsiteY0"/>
              </a:cxn>
              <a:cxn ang="1">
                <a:pos x="connsiteX1" y="connsiteY1"/>
              </a:cxn>
            </a:cxnLst>
            <a:rect l="l" t="t" r="r" b="b"/>
            <a:pathLst>
              <a:path w="44450" h="21589">
                <a:moveTo>
                  <a:pt x="0" y="10794"/>
                </a:moveTo>
                <a:lnTo>
                  <a:pt x="44450" y="10794"/>
                </a:lnTo>
              </a:path>
            </a:pathLst>
          </a:custGeom>
          <a:ln w="254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Freeform 3"/>
          <p:cNvSpPr/>
          <p:nvPr/>
        </p:nvSpPr>
        <p:spPr>
          <a:xfrm>
            <a:off x="6465824" y="1178432"/>
            <a:ext cx="64261" cy="184912"/>
          </a:xfrm>
          <a:custGeom>
            <a:avLst/>
            <a:gdLst>
              <a:gd name="connsiteX0" fmla="*/ 64261 w 64261"/>
              <a:gd name="connsiteY0" fmla="*/ 0 h 184912"/>
              <a:gd name="connsiteX1" fmla="*/ 18415 w 64261"/>
              <a:gd name="connsiteY1" fmla="*/ 0 h 184912"/>
              <a:gd name="connsiteX2" fmla="*/ 13589 w 64261"/>
              <a:gd name="connsiteY2" fmla="*/ 46609 h 184912"/>
              <a:gd name="connsiteX3" fmla="*/ 8889 w 64261"/>
              <a:gd name="connsiteY3" fmla="*/ 92583 h 184912"/>
              <a:gd name="connsiteX4" fmla="*/ 4190 w 64261"/>
              <a:gd name="connsiteY4" fmla="*/ 138430 h 184912"/>
              <a:gd name="connsiteX5" fmla="*/ 0 w 64261"/>
              <a:gd name="connsiteY5" fmla="*/ 184912 h 184912"/>
              <a:gd name="connsiteX6" fmla="*/ 35051 w 64261"/>
              <a:gd name="connsiteY6" fmla="*/ 184912 h 184912"/>
              <a:gd name="connsiteX7" fmla="*/ 64261 w 64261"/>
              <a:gd name="connsiteY7" fmla="*/ 0 h 18491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64261" h="184912">
                <a:moveTo>
                  <a:pt x="64261" y="0"/>
                </a:moveTo>
                <a:lnTo>
                  <a:pt x="18415" y="0"/>
                </a:lnTo>
                <a:cubicBezTo>
                  <a:pt x="16764" y="15875"/>
                  <a:pt x="15113" y="31369"/>
                  <a:pt x="13589" y="46609"/>
                </a:cubicBezTo>
                <a:cubicBezTo>
                  <a:pt x="12065" y="61976"/>
                  <a:pt x="10540" y="77216"/>
                  <a:pt x="8889" y="92583"/>
                </a:cubicBezTo>
                <a:cubicBezTo>
                  <a:pt x="7239" y="107823"/>
                  <a:pt x="5588" y="123063"/>
                  <a:pt x="4190" y="138430"/>
                </a:cubicBezTo>
                <a:cubicBezTo>
                  <a:pt x="2794" y="153797"/>
                  <a:pt x="1397" y="169291"/>
                  <a:pt x="0" y="184912"/>
                </a:cubicBezTo>
                <a:lnTo>
                  <a:pt x="35051" y="184912"/>
                </a:lnTo>
                <a:lnTo>
                  <a:pt x="64261"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6453378" y="1386078"/>
            <a:ext cx="50038" cy="44450"/>
          </a:xfrm>
          <a:custGeom>
            <a:avLst/>
            <a:gdLst>
              <a:gd name="connsiteX0" fmla="*/ 0 w 50038"/>
              <a:gd name="connsiteY0" fmla="*/ 44450 h 44450"/>
              <a:gd name="connsiteX1" fmla="*/ 44069 w 50038"/>
              <a:gd name="connsiteY1" fmla="*/ 44450 h 44450"/>
              <a:gd name="connsiteX2" fmla="*/ 45465 w 50038"/>
              <a:gd name="connsiteY2" fmla="*/ 33273 h 44450"/>
              <a:gd name="connsiteX3" fmla="*/ 46862 w 50038"/>
              <a:gd name="connsiteY3" fmla="*/ 22478 h 44450"/>
              <a:gd name="connsiteX4" fmla="*/ 48259 w 50038"/>
              <a:gd name="connsiteY4" fmla="*/ 11557 h 44450"/>
              <a:gd name="connsiteX5" fmla="*/ 50038 w 50038"/>
              <a:gd name="connsiteY5" fmla="*/ 0 h 44450"/>
              <a:gd name="connsiteX6" fmla="*/ 5714 w 50038"/>
              <a:gd name="connsiteY6" fmla="*/ 0 h 44450"/>
              <a:gd name="connsiteX7" fmla="*/ 0 w 50038"/>
              <a:gd name="connsiteY7" fmla="*/ 44450 h 444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50038" h="44450">
                <a:moveTo>
                  <a:pt x="0" y="44450"/>
                </a:moveTo>
                <a:lnTo>
                  <a:pt x="44069" y="44450"/>
                </a:lnTo>
                <a:cubicBezTo>
                  <a:pt x="44450" y="40639"/>
                  <a:pt x="44957" y="36957"/>
                  <a:pt x="45465" y="33273"/>
                </a:cubicBezTo>
                <a:cubicBezTo>
                  <a:pt x="45846" y="29590"/>
                  <a:pt x="46354" y="25908"/>
                  <a:pt x="46862" y="22478"/>
                </a:cubicBezTo>
                <a:cubicBezTo>
                  <a:pt x="47370" y="18922"/>
                  <a:pt x="47751" y="15239"/>
                  <a:pt x="48259" y="11557"/>
                </a:cubicBezTo>
                <a:cubicBezTo>
                  <a:pt x="48767" y="7873"/>
                  <a:pt x="49276" y="4063"/>
                  <a:pt x="50038" y="0"/>
                </a:cubicBezTo>
                <a:lnTo>
                  <a:pt x="5714" y="0"/>
                </a:lnTo>
                <a:lnTo>
                  <a:pt x="0" y="4445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1582801" y="5085181"/>
            <a:ext cx="6391655" cy="864095"/>
          </a:xfrm>
          <a:custGeom>
            <a:avLst/>
            <a:gdLst>
              <a:gd name="connsiteX0" fmla="*/ 0 w 6391655"/>
              <a:gd name="connsiteY0" fmla="*/ 864095 h 864095"/>
              <a:gd name="connsiteX1" fmla="*/ 6391655 w 6391655"/>
              <a:gd name="connsiteY1" fmla="*/ 864095 h 864095"/>
              <a:gd name="connsiteX2" fmla="*/ 6391655 w 6391655"/>
              <a:gd name="connsiteY2" fmla="*/ 0 h 864095"/>
              <a:gd name="connsiteX3" fmla="*/ 0 w 6391655"/>
              <a:gd name="connsiteY3" fmla="*/ 0 h 864095"/>
              <a:gd name="connsiteX4" fmla="*/ 0 w 6391655"/>
              <a:gd name="connsiteY4" fmla="*/ 864095 h 86409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5" h="864095">
                <a:moveTo>
                  <a:pt x="0" y="864095"/>
                </a:moveTo>
                <a:lnTo>
                  <a:pt x="6391655" y="864095"/>
                </a:lnTo>
                <a:lnTo>
                  <a:pt x="6391655" y="0"/>
                </a:lnTo>
                <a:lnTo>
                  <a:pt x="0" y="0"/>
                </a:lnTo>
                <a:lnTo>
                  <a:pt x="0" y="864095"/>
                </a:lnTo>
              </a:path>
            </a:pathLst>
          </a:custGeom>
          <a:solidFill>
            <a:srgbClr val="E46C0A">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1674241" y="5800699"/>
            <a:ext cx="3485388" cy="13716"/>
          </a:xfrm>
          <a:custGeom>
            <a:avLst/>
            <a:gdLst>
              <a:gd name="connsiteX0" fmla="*/ 0 w 3485388"/>
              <a:gd name="connsiteY0" fmla="*/ 0 h 13716"/>
              <a:gd name="connsiteX1" fmla="*/ 1161796 w 3485388"/>
              <a:gd name="connsiteY1" fmla="*/ 0 h 13716"/>
              <a:gd name="connsiteX2" fmla="*/ 2323592 w 3485388"/>
              <a:gd name="connsiteY2" fmla="*/ 0 h 13716"/>
              <a:gd name="connsiteX3" fmla="*/ 3485388 w 3485388"/>
              <a:gd name="connsiteY3" fmla="*/ 0 h 13716"/>
              <a:gd name="connsiteX4" fmla="*/ 3485388 w 3485388"/>
              <a:gd name="connsiteY4" fmla="*/ 13716 h 13716"/>
              <a:gd name="connsiteX5" fmla="*/ 2323592 w 3485388"/>
              <a:gd name="connsiteY5" fmla="*/ 13716 h 13716"/>
              <a:gd name="connsiteX6" fmla="*/ 1161796 w 3485388"/>
              <a:gd name="connsiteY6" fmla="*/ 13716 h 13716"/>
              <a:gd name="connsiteX7" fmla="*/ 0 w 3485388"/>
              <a:gd name="connsiteY7" fmla="*/ 13716 h 13716"/>
              <a:gd name="connsiteX8" fmla="*/ 0 w 3485388"/>
              <a:gd name="connsiteY8" fmla="*/ 0 h 1371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485388" h="13716">
                <a:moveTo>
                  <a:pt x="0" y="0"/>
                </a:moveTo>
                <a:lnTo>
                  <a:pt x="1161796" y="0"/>
                </a:lnTo>
                <a:lnTo>
                  <a:pt x="2323592" y="0"/>
                </a:lnTo>
                <a:lnTo>
                  <a:pt x="3485388" y="0"/>
                </a:lnTo>
                <a:lnTo>
                  <a:pt x="3485388" y="13716"/>
                </a:lnTo>
                <a:lnTo>
                  <a:pt x="2323592" y="13716"/>
                </a:lnTo>
                <a:lnTo>
                  <a:pt x="1161796" y="13716"/>
                </a:lnTo>
                <a:lnTo>
                  <a:pt x="0" y="13716"/>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1582801" y="2921507"/>
            <a:ext cx="6391655" cy="2004822"/>
          </a:xfrm>
          <a:custGeom>
            <a:avLst/>
            <a:gdLst>
              <a:gd name="connsiteX0" fmla="*/ 0 w 6391655"/>
              <a:gd name="connsiteY0" fmla="*/ 2004822 h 2004822"/>
              <a:gd name="connsiteX1" fmla="*/ 6391655 w 6391655"/>
              <a:gd name="connsiteY1" fmla="*/ 2004822 h 2004822"/>
              <a:gd name="connsiteX2" fmla="*/ 6391655 w 6391655"/>
              <a:gd name="connsiteY2" fmla="*/ 0 h 2004822"/>
              <a:gd name="connsiteX3" fmla="*/ 0 w 6391655"/>
              <a:gd name="connsiteY3" fmla="*/ 0 h 2004822"/>
              <a:gd name="connsiteX4" fmla="*/ 0 w 6391655"/>
              <a:gd name="connsiteY4" fmla="*/ 2004822 h 2004822"/>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5" h="2004822">
                <a:moveTo>
                  <a:pt x="0" y="2004822"/>
                </a:moveTo>
                <a:lnTo>
                  <a:pt x="6391655" y="2004822"/>
                </a:lnTo>
                <a:lnTo>
                  <a:pt x="6391655" y="0"/>
                </a:lnTo>
                <a:lnTo>
                  <a:pt x="0" y="0"/>
                </a:lnTo>
                <a:lnTo>
                  <a:pt x="0" y="2004822"/>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5281549" y="4769739"/>
            <a:ext cx="633984" cy="10667"/>
          </a:xfrm>
          <a:custGeom>
            <a:avLst/>
            <a:gdLst>
              <a:gd name="connsiteX0" fmla="*/ 0 w 633984"/>
              <a:gd name="connsiteY0" fmla="*/ 5333 h 10667"/>
              <a:gd name="connsiteX1" fmla="*/ 633984 w 633984"/>
              <a:gd name="connsiteY1" fmla="*/ 5333 h 10667"/>
            </a:gdLst>
            <a:ahLst/>
            <a:cxnLst>
              <a:cxn ang="0">
                <a:pos x="connsiteX0" y="connsiteY0"/>
              </a:cxn>
              <a:cxn ang="1">
                <a:pos x="connsiteX1" y="connsiteY1"/>
              </a:cxn>
            </a:cxnLst>
            <a:rect l="l" t="t" r="r" b="b"/>
            <a:pathLst>
              <a:path w="633984" h="10667">
                <a:moveTo>
                  <a:pt x="0" y="5333"/>
                </a:moveTo>
                <a:lnTo>
                  <a:pt x="633984" y="5333"/>
                </a:lnTo>
              </a:path>
            </a:pathLst>
          </a:custGeom>
          <a:ln w="12700">
            <a:solidFill>
              <a:srgbClr val="E46C0A">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Freeform 3"/>
          <p:cNvSpPr/>
          <p:nvPr/>
        </p:nvSpPr>
        <p:spPr>
          <a:xfrm>
            <a:off x="1582801" y="2252294"/>
            <a:ext cx="6391655" cy="528624"/>
          </a:xfrm>
          <a:custGeom>
            <a:avLst/>
            <a:gdLst>
              <a:gd name="connsiteX0" fmla="*/ 0 w 6391655"/>
              <a:gd name="connsiteY0" fmla="*/ 528624 h 528624"/>
              <a:gd name="connsiteX1" fmla="*/ 6391655 w 6391655"/>
              <a:gd name="connsiteY1" fmla="*/ 528624 h 528624"/>
              <a:gd name="connsiteX2" fmla="*/ 6391655 w 6391655"/>
              <a:gd name="connsiteY2" fmla="*/ 0 h 528624"/>
              <a:gd name="connsiteX3" fmla="*/ 0 w 6391655"/>
              <a:gd name="connsiteY3" fmla="*/ 0 h 528624"/>
              <a:gd name="connsiteX4" fmla="*/ 0 w 6391655"/>
              <a:gd name="connsiteY4" fmla="*/ 528624 h 5286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5" h="528624">
                <a:moveTo>
                  <a:pt x="0" y="528624"/>
                </a:moveTo>
                <a:lnTo>
                  <a:pt x="6391655" y="528624"/>
                </a:lnTo>
                <a:lnTo>
                  <a:pt x="6391655" y="0"/>
                </a:lnTo>
                <a:lnTo>
                  <a:pt x="0" y="0"/>
                </a:lnTo>
                <a:lnTo>
                  <a:pt x="0" y="528624"/>
                </a:lnTo>
              </a:path>
            </a:pathLst>
          </a:custGeom>
          <a:solidFill>
            <a:srgbClr val="BFBFB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899591" y="1916810"/>
            <a:ext cx="1366342" cy="1351279"/>
          </a:xfrm>
          <a:custGeom>
            <a:avLst/>
            <a:gdLst>
              <a:gd name="connsiteX0" fmla="*/ 0 w 1366342"/>
              <a:gd name="connsiteY0" fmla="*/ 675640 h 1351279"/>
              <a:gd name="connsiteX1" fmla="*/ 683209 w 1366342"/>
              <a:gd name="connsiteY1" fmla="*/ 0 h 1351279"/>
              <a:gd name="connsiteX2" fmla="*/ 1366342 w 1366342"/>
              <a:gd name="connsiteY2" fmla="*/ 675640 h 1351279"/>
              <a:gd name="connsiteX3" fmla="*/ 683209 w 1366342"/>
              <a:gd name="connsiteY3" fmla="*/ 1351279 h 1351279"/>
              <a:gd name="connsiteX4" fmla="*/ 0 w 1366342"/>
              <a:gd name="connsiteY4" fmla="*/ 675640 h 13512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66342" h="1351279">
                <a:moveTo>
                  <a:pt x="0" y="675640"/>
                </a:moveTo>
                <a:cubicBezTo>
                  <a:pt x="0" y="302514"/>
                  <a:pt x="305854" y="0"/>
                  <a:pt x="683209" y="0"/>
                </a:cubicBezTo>
                <a:cubicBezTo>
                  <a:pt x="1060399" y="0"/>
                  <a:pt x="1366342" y="302514"/>
                  <a:pt x="1366342" y="675640"/>
                </a:cubicBezTo>
                <a:cubicBezTo>
                  <a:pt x="1366342" y="1048766"/>
                  <a:pt x="1060399" y="1351279"/>
                  <a:pt x="683209" y="1351279"/>
                </a:cubicBezTo>
                <a:cubicBezTo>
                  <a:pt x="305854" y="1351279"/>
                  <a:pt x="0" y="1048766"/>
                  <a:pt x="0" y="675640"/>
                </a:cubicBez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1091349" y="2093214"/>
            <a:ext cx="982815" cy="998346"/>
          </a:xfrm>
          <a:custGeom>
            <a:avLst/>
            <a:gdLst>
              <a:gd name="connsiteX0" fmla="*/ 0 w 982815"/>
              <a:gd name="connsiteY0" fmla="*/ 499236 h 998346"/>
              <a:gd name="connsiteX1" fmla="*/ 491451 w 982815"/>
              <a:gd name="connsiteY1" fmla="*/ 0 h 998346"/>
              <a:gd name="connsiteX2" fmla="*/ 982815 w 982815"/>
              <a:gd name="connsiteY2" fmla="*/ 499236 h 998346"/>
              <a:gd name="connsiteX3" fmla="*/ 491451 w 982815"/>
              <a:gd name="connsiteY3" fmla="*/ 998346 h 998346"/>
              <a:gd name="connsiteX4" fmla="*/ 0 w 982815"/>
              <a:gd name="connsiteY4" fmla="*/ 499236 h 998346"/>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82815" h="998346">
                <a:moveTo>
                  <a:pt x="0" y="499236"/>
                </a:moveTo>
                <a:cubicBezTo>
                  <a:pt x="0" y="223520"/>
                  <a:pt x="220052" y="0"/>
                  <a:pt x="491451" y="0"/>
                </a:cubicBezTo>
                <a:cubicBezTo>
                  <a:pt x="762850" y="0"/>
                  <a:pt x="982815" y="223520"/>
                  <a:pt x="982815" y="499236"/>
                </a:cubicBezTo>
                <a:cubicBezTo>
                  <a:pt x="982815" y="774953"/>
                  <a:pt x="762850" y="998346"/>
                  <a:pt x="491451" y="998346"/>
                </a:cubicBezTo>
                <a:cubicBezTo>
                  <a:pt x="220052" y="998346"/>
                  <a:pt x="0" y="774953"/>
                  <a:pt x="0" y="499236"/>
                </a:cubicBezTo>
              </a:path>
            </a:pathLst>
          </a:custGeom>
          <a:solidFill>
            <a:srgbClr val="E46C0A">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23"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24" name="Picture 3"/>
          <p:cNvPicPr>
            <a:picLocks noChangeAspect="1" noChangeArrowheads="1"/>
          </p:cNvPicPr>
          <p:nvPr/>
        </p:nvPicPr>
        <p:blipFill>
          <a:blip r:embed="rId4"/>
          <a:srcRect/>
          <a:stretch>
            <a:fillRect/>
          </a:stretch>
        </p:blipFill>
        <p:spPr bwMode="auto">
          <a:xfrm>
            <a:off x="2628900" y="1117600"/>
            <a:ext cx="3924300" cy="355600"/>
          </a:xfrm>
          <a:prstGeom prst="rect">
            <a:avLst/>
          </a:prstGeom>
          <a:noFill/>
        </p:spPr>
      </p:pic>
      <p:pic>
        <p:nvPicPr>
          <p:cNvPr id="25" name="Picture 3"/>
          <p:cNvPicPr>
            <a:picLocks noChangeAspect="1" noChangeArrowheads="1"/>
          </p:cNvPicPr>
          <p:nvPr/>
        </p:nvPicPr>
        <p:blipFill>
          <a:blip r:embed="rId5"/>
          <a:srcRect/>
          <a:stretch>
            <a:fillRect/>
          </a:stretch>
        </p:blipFill>
        <p:spPr bwMode="auto">
          <a:xfrm>
            <a:off x="1206500" y="2197100"/>
            <a:ext cx="812800" cy="889000"/>
          </a:xfrm>
          <a:prstGeom prst="rect">
            <a:avLst/>
          </a:prstGeom>
          <a:noFill/>
        </p:spPr>
      </p:pic>
      <p:pic>
        <p:nvPicPr>
          <p:cNvPr id="26" name="Picture 3"/>
          <p:cNvPicPr>
            <a:picLocks noChangeAspect="1" noChangeArrowheads="1"/>
          </p:cNvPicPr>
          <p:nvPr/>
        </p:nvPicPr>
        <p:blipFill>
          <a:blip r:embed="rId6"/>
          <a:srcRect/>
          <a:stretch>
            <a:fillRect/>
          </a:stretch>
        </p:blipFill>
        <p:spPr bwMode="auto">
          <a:xfrm>
            <a:off x="4470400" y="6616700"/>
            <a:ext cx="203200" cy="152400"/>
          </a:xfrm>
          <a:prstGeom prst="rect">
            <a:avLst/>
          </a:prstGeom>
          <a:noFill/>
        </p:spPr>
      </p:pic>
      <p:pic>
        <p:nvPicPr>
          <p:cNvPr id="27"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663700" y="3390900"/>
            <a:ext cx="5702300" cy="2501900"/>
          </a:xfrm>
          <a:prstGeom prst="rect">
            <a:avLst/>
          </a:prstGeom>
          <a:noFill/>
        </p:spPr>
        <p:txBody>
          <a:bodyPr wrap="none" lIns="0" tIns="0" rIns="0" rtlCol="0">
            <a:spAutoFit/>
          </a:bodyPr>
          <a:lstStyle/>
          <a:p>
            <a:pPr>
              <a:lnSpc>
                <a:spcPts val="1900"/>
              </a:lnSpc>
              <a:tabLst/>
            </a:pPr>
            <a:r>
              <a:rPr lang="en-US" altLang="zh-CN" sz="1598" dirty="0" smtClean="0">
                <a:solidFill>
                  <a:srgbClr val="000000"/>
                </a:solidFill>
                <a:latin typeface="함초롬돋움" pitchFamily="18" charset="0"/>
                <a:cs typeface="함초롬돋움" pitchFamily="18" charset="0"/>
              </a:rPr>
              <a:t>☆☆대학교</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학생지원과에서</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근로하던</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교내근로장학생</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P</a:t>
            </a:r>
            <a:r>
              <a:rPr lang="en-US" altLang="zh-CN" sz="1598" dirty="0" smtClean="0">
                <a:latin typeface="Times New Roman" pitchFamily="18" charset="0"/>
                <a:cs typeface="Times New Roman" pitchFamily="18" charset="0"/>
              </a:rPr>
              <a:t> </a:t>
            </a:r>
            <a:r>
              <a:rPr lang="en-US" altLang="zh-CN" sz="1598" dirty="0" smtClean="0">
                <a:solidFill>
                  <a:srgbClr val="000000"/>
                </a:solidFill>
                <a:latin typeface="함초롬돋움" pitchFamily="18" charset="0"/>
                <a:cs typeface="함초롬돋움" pitchFamily="18" charset="0"/>
              </a:rPr>
              <a:t>군은</a:t>
            </a:r>
          </a:p>
          <a:p>
            <a:pPr>
              <a:lnSpc>
                <a:spcPts val="1900"/>
              </a:lnSpc>
              <a:tabLst/>
            </a:pPr>
            <a:r>
              <a:rPr lang="en-US" altLang="zh-CN" sz="1596" dirty="0" smtClean="0">
                <a:solidFill>
                  <a:srgbClr val="000000"/>
                </a:solidFill>
                <a:latin typeface="함초롬돋움" pitchFamily="18" charset="0"/>
                <a:cs typeface="함초롬돋움" pitchFamily="18" charset="0"/>
              </a:rPr>
              <a:t>1</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3</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일에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근로해야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하지만</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1</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7</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일로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바뀌어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실시하였다</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p>
          <a:p>
            <a:pPr>
              <a:lnSpc>
                <a:spcPts val="1900"/>
              </a:lnSpc>
              <a:tabLst/>
            </a:pPr>
            <a:r>
              <a:rPr lang="en-US" altLang="zh-CN" sz="1596" dirty="0" smtClean="0">
                <a:solidFill>
                  <a:srgbClr val="000000"/>
                </a:solidFill>
                <a:latin typeface="함초롬돋움" pitchFamily="18" charset="0"/>
                <a:cs typeface="함초롬돋움" pitchFamily="18" charset="0"/>
              </a:rPr>
              <a:t>하지만</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출근부를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입력할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때는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실제로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일을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하지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않은</a:t>
            </a:r>
          </a:p>
          <a:p>
            <a:pPr>
              <a:lnSpc>
                <a:spcPts val="1900"/>
              </a:lnSpc>
              <a:tabLst/>
            </a:pPr>
            <a:r>
              <a:rPr lang="en-US" altLang="zh-CN" sz="1596" dirty="0" smtClean="0">
                <a:solidFill>
                  <a:srgbClr val="000000"/>
                </a:solidFill>
                <a:latin typeface="함초롬돋움" pitchFamily="18" charset="0"/>
                <a:cs typeface="함초롬돋움" pitchFamily="18" charset="0"/>
              </a:rPr>
              <a:t>1</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월</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3</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일에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출근부를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입력하였다</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p>
          <a:p>
            <a:pPr>
              <a:lnSpc>
                <a:spcPts val="1000"/>
              </a:lnSpc>
            </a:pPr>
            <a:endParaRPr lang="en-US" altLang="zh-CN" dirty="0" smtClean="0"/>
          </a:p>
          <a:p>
            <a:pPr>
              <a:lnSpc>
                <a:spcPts val="2800"/>
              </a:lnSpc>
              <a:tabLst/>
            </a:pPr>
            <a:r>
              <a:rPr lang="en-US" altLang="zh-CN" sz="1598" b="1" dirty="0" smtClean="0">
                <a:solidFill>
                  <a:srgbClr val="E46C0A"/>
                </a:solidFill>
                <a:latin typeface="함초롬돋움" pitchFamily="18" charset="0"/>
                <a:cs typeface="함초롬돋움" pitchFamily="18" charset="0"/>
              </a:rPr>
              <a:t>P</a:t>
            </a:r>
            <a:r>
              <a:rPr lang="en-US" altLang="zh-CN" sz="1598" dirty="0" smtClean="0">
                <a:latin typeface="Times New Roman" pitchFamily="18" charset="0"/>
                <a:cs typeface="Times New Roman" pitchFamily="18" charset="0"/>
              </a:rPr>
              <a:t> </a:t>
            </a:r>
            <a:r>
              <a:rPr lang="en-US" altLang="zh-CN" sz="1598" b="1" dirty="0" smtClean="0">
                <a:solidFill>
                  <a:srgbClr val="E46C0A"/>
                </a:solidFill>
                <a:latin typeface="함초롬돋움" pitchFamily="18" charset="0"/>
                <a:cs typeface="함초롬돋움" pitchFamily="18" charset="0"/>
              </a:rPr>
              <a:t>군은입력한출근부시간이아닌다른시간에근로한대체근로에해당한다</a:t>
            </a:r>
            <a:r>
              <a:rPr lang="en-US" altLang="zh-CN" sz="1598" dirty="0" smtClean="0">
                <a:latin typeface="Times New Roman" pitchFamily="18" charset="0"/>
                <a:cs typeface="Times New Roman" pitchFamily="18" charset="0"/>
              </a:rPr>
              <a:t> </a:t>
            </a:r>
            <a:r>
              <a:rPr lang="en-US" altLang="zh-CN" sz="1598" b="1" dirty="0" smtClean="0">
                <a:solidFill>
                  <a:srgbClr val="E46C0A"/>
                </a:solidFill>
                <a:latin typeface="함초롬돋움" pitchFamily="18" charset="0"/>
                <a:cs typeface="함초롬돋움" pitchFamily="18" charset="0"/>
              </a:rPr>
              <a:t>.</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300"/>
              </a:lnSpc>
              <a:tabLst/>
            </a:pPr>
            <a:r>
              <a:rPr lang="en-US" altLang="zh-CN" sz="1800" dirty="0" smtClean="0">
                <a:solidFill>
                  <a:srgbClr val="FFFFFF"/>
                </a:solidFill>
                <a:latin typeface="함초롬돋움" pitchFamily="18" charset="0"/>
                <a:cs typeface="함초롬돋움" pitchFamily="18" charset="0"/>
              </a:rPr>
              <a:t>확정시점부터근로중단</a:t>
            </a:r>
            <a:r>
              <a:rPr lang="en-US" altLang="zh-CN" sz="1800" dirty="0" smtClean="0">
                <a:latin typeface="Times New Roman" pitchFamily="18" charset="0"/>
                <a:cs typeface="Times New Roman" pitchFamily="18" charset="0"/>
              </a:rPr>
              <a:t> </a:t>
            </a:r>
            <a:r>
              <a:rPr lang="en-US" altLang="zh-CN" sz="1800" dirty="0" smtClean="0">
                <a:solidFill>
                  <a:srgbClr val="FFFFFF"/>
                </a:solidFill>
                <a:latin typeface="함초롬돋움" pitchFamily="18" charset="0"/>
                <a:cs typeface="함초롬돋움" pitchFamily="18" charset="0"/>
              </a:rPr>
              <a:t>,</a:t>
            </a:r>
          </a:p>
          <a:p>
            <a:pPr>
              <a:lnSpc>
                <a:spcPts val="2800"/>
              </a:lnSpc>
              <a:tabLst/>
            </a:pPr>
            <a:r>
              <a:rPr lang="en-US" altLang="zh-CN" sz="1800" dirty="0" smtClean="0">
                <a:solidFill>
                  <a:srgbClr val="FFFFFF"/>
                </a:solidFill>
                <a:latin typeface="함초롬돋움" pitchFamily="18" charset="0"/>
                <a:cs typeface="함초롬돋움" pitchFamily="18" charset="0"/>
              </a:rPr>
              <a:t>확정일로부터</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1</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년간</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근로</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참여</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제한</a:t>
            </a:r>
          </a:p>
        </p:txBody>
      </p:sp>
      <p:sp>
        <p:nvSpPr>
          <p:cNvPr id="28" name="TextBox 1"/>
          <p:cNvSpPr txBox="1"/>
          <p:nvPr/>
        </p:nvSpPr>
        <p:spPr>
          <a:xfrm>
            <a:off x="2286000" y="2349500"/>
            <a:ext cx="4864100" cy="304800"/>
          </a:xfrm>
          <a:prstGeom prst="rect">
            <a:avLst/>
          </a:prstGeom>
          <a:noFill/>
        </p:spPr>
        <p:txBody>
          <a:bodyPr wrap="none" lIns="0" tIns="0" rIns="0" rtlCol="0">
            <a:spAutoFit/>
          </a:bodyPr>
          <a:lstStyle/>
          <a:p>
            <a:pPr>
              <a:lnSpc>
                <a:spcPts val="2400"/>
              </a:lnSpc>
              <a:tabLst/>
            </a:pPr>
            <a:r>
              <a:rPr lang="en-US" altLang="zh-CN" sz="2004" dirty="0" smtClean="0">
                <a:solidFill>
                  <a:srgbClr val="000000"/>
                </a:solidFill>
                <a:latin typeface="함초롬돋움" pitchFamily="18" charset="0"/>
                <a:cs typeface="함초롬돋움" pitchFamily="18" charset="0"/>
              </a:rPr>
              <a:t>출근부에</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입력한</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시간과</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다른</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시간에</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근로하는</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경우</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3120009" y="611632"/>
            <a:ext cx="118109" cy="63246"/>
          </a:xfrm>
          <a:custGeom>
            <a:avLst/>
            <a:gdLst>
              <a:gd name="connsiteX0" fmla="*/ 59054 w 118109"/>
              <a:gd name="connsiteY0" fmla="*/ 63246 h 63246"/>
              <a:gd name="connsiteX1" fmla="*/ 16382 w 118109"/>
              <a:gd name="connsiteY1" fmla="*/ 54864 h 63246"/>
              <a:gd name="connsiteX2" fmla="*/ 0 w 118109"/>
              <a:gd name="connsiteY2" fmla="*/ 31623 h 63246"/>
              <a:gd name="connsiteX3" fmla="*/ 16382 w 118109"/>
              <a:gd name="connsiteY3" fmla="*/ 8382 h 63246"/>
              <a:gd name="connsiteX4" fmla="*/ 59054 w 118109"/>
              <a:gd name="connsiteY4" fmla="*/ 0 h 63246"/>
              <a:gd name="connsiteX5" fmla="*/ 101600 w 118109"/>
              <a:gd name="connsiteY5" fmla="*/ 8382 h 63246"/>
              <a:gd name="connsiteX6" fmla="*/ 118109 w 118109"/>
              <a:gd name="connsiteY6" fmla="*/ 31623 h 63246"/>
              <a:gd name="connsiteX7" fmla="*/ 101600 w 118109"/>
              <a:gd name="connsiteY7" fmla="*/ 54864 h 63246"/>
              <a:gd name="connsiteX8" fmla="*/ 59054 w 118109"/>
              <a:gd name="connsiteY8" fmla="*/ 63246 h 63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09" h="63246">
                <a:moveTo>
                  <a:pt x="59054" y="63246"/>
                </a:moveTo>
                <a:cubicBezTo>
                  <a:pt x="41528" y="63246"/>
                  <a:pt x="27304" y="60452"/>
                  <a:pt x="16382" y="54864"/>
                </a:cubicBezTo>
                <a:cubicBezTo>
                  <a:pt x="5460" y="49276"/>
                  <a:pt x="0" y="41528"/>
                  <a:pt x="0" y="31623"/>
                </a:cubicBezTo>
                <a:cubicBezTo>
                  <a:pt x="0" y="21716"/>
                  <a:pt x="5460" y="13969"/>
                  <a:pt x="16382" y="8382"/>
                </a:cubicBezTo>
                <a:cubicBezTo>
                  <a:pt x="27304" y="2794"/>
                  <a:pt x="41528" y="0"/>
                  <a:pt x="59054" y="0"/>
                </a:cubicBezTo>
                <a:cubicBezTo>
                  <a:pt x="76326" y="0"/>
                  <a:pt x="90550" y="2794"/>
                  <a:pt x="101600" y="8382"/>
                </a:cubicBezTo>
                <a:cubicBezTo>
                  <a:pt x="112648" y="13969"/>
                  <a:pt x="118109" y="21716"/>
                  <a:pt x="118109" y="31623"/>
                </a:cubicBezTo>
                <a:cubicBezTo>
                  <a:pt x="118109" y="41528"/>
                  <a:pt x="112648" y="49276"/>
                  <a:pt x="101600" y="54864"/>
                </a:cubicBezTo>
                <a:cubicBezTo>
                  <a:pt x="90550" y="60452"/>
                  <a:pt x="76326" y="63246"/>
                  <a:pt x="59054" y="6324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3094863" y="468376"/>
            <a:ext cx="65532" cy="62483"/>
          </a:xfrm>
          <a:custGeom>
            <a:avLst/>
            <a:gdLst>
              <a:gd name="connsiteX0" fmla="*/ 0 w 65532"/>
              <a:gd name="connsiteY0" fmla="*/ 31241 h 62483"/>
              <a:gd name="connsiteX1" fmla="*/ 9143 w 65532"/>
              <a:gd name="connsiteY1" fmla="*/ 8763 h 62483"/>
              <a:gd name="connsiteX2" fmla="*/ 32766 w 65532"/>
              <a:gd name="connsiteY2" fmla="*/ 0 h 62483"/>
              <a:gd name="connsiteX3" fmla="*/ 56261 w 65532"/>
              <a:gd name="connsiteY3" fmla="*/ 8763 h 62483"/>
              <a:gd name="connsiteX4" fmla="*/ 65532 w 65532"/>
              <a:gd name="connsiteY4" fmla="*/ 31241 h 62483"/>
              <a:gd name="connsiteX5" fmla="*/ 56261 w 65532"/>
              <a:gd name="connsiteY5" fmla="*/ 53721 h 62483"/>
              <a:gd name="connsiteX6" fmla="*/ 32766 w 65532"/>
              <a:gd name="connsiteY6" fmla="*/ 62483 h 62483"/>
              <a:gd name="connsiteX7" fmla="*/ 9143 w 65532"/>
              <a:gd name="connsiteY7" fmla="*/ 53721 h 62483"/>
              <a:gd name="connsiteX8" fmla="*/ 0 w 65532"/>
              <a:gd name="connsiteY8" fmla="*/ 31241 h 62483"/>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5532" h="62483">
                <a:moveTo>
                  <a:pt x="0" y="31241"/>
                </a:moveTo>
                <a:cubicBezTo>
                  <a:pt x="0" y="22098"/>
                  <a:pt x="3047" y="14604"/>
                  <a:pt x="9143" y="8763"/>
                </a:cubicBezTo>
                <a:cubicBezTo>
                  <a:pt x="15239" y="2921"/>
                  <a:pt x="23113" y="0"/>
                  <a:pt x="32766" y="0"/>
                </a:cubicBezTo>
                <a:cubicBezTo>
                  <a:pt x="42163" y="0"/>
                  <a:pt x="50038" y="2921"/>
                  <a:pt x="56261" y="8763"/>
                </a:cubicBezTo>
                <a:cubicBezTo>
                  <a:pt x="62483" y="14604"/>
                  <a:pt x="65532" y="22098"/>
                  <a:pt x="65532" y="31241"/>
                </a:cubicBezTo>
                <a:cubicBezTo>
                  <a:pt x="65532" y="40385"/>
                  <a:pt x="62483" y="47879"/>
                  <a:pt x="56261" y="53721"/>
                </a:cubicBezTo>
                <a:cubicBezTo>
                  <a:pt x="50038" y="59563"/>
                  <a:pt x="42163" y="62483"/>
                  <a:pt x="32766" y="62483"/>
                </a:cubicBezTo>
                <a:cubicBezTo>
                  <a:pt x="23113" y="62483"/>
                  <a:pt x="15239" y="59563"/>
                  <a:pt x="9143" y="53721"/>
                </a:cubicBezTo>
                <a:cubicBezTo>
                  <a:pt x="3047" y="47879"/>
                  <a:pt x="0" y="40385"/>
                  <a:pt x="0" y="31241"/>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034411" y="1360170"/>
            <a:ext cx="110109" cy="58927"/>
          </a:xfrm>
          <a:custGeom>
            <a:avLst/>
            <a:gdLst>
              <a:gd name="connsiteX0" fmla="*/ 55118 w 110109"/>
              <a:gd name="connsiteY0" fmla="*/ 58927 h 58927"/>
              <a:gd name="connsiteX1" fmla="*/ 15240 w 110109"/>
              <a:gd name="connsiteY1" fmla="*/ 51180 h 58927"/>
              <a:gd name="connsiteX2" fmla="*/ 0 w 110109"/>
              <a:gd name="connsiteY2" fmla="*/ 29464 h 58927"/>
              <a:gd name="connsiteX3" fmla="*/ 15240 w 110109"/>
              <a:gd name="connsiteY3" fmla="*/ 7873 h 58927"/>
              <a:gd name="connsiteX4" fmla="*/ 55118 w 110109"/>
              <a:gd name="connsiteY4" fmla="*/ 0 h 58927"/>
              <a:gd name="connsiteX5" fmla="*/ 94615 w 110109"/>
              <a:gd name="connsiteY5" fmla="*/ 7873 h 58927"/>
              <a:gd name="connsiteX6" fmla="*/ 110109 w 110109"/>
              <a:gd name="connsiteY6" fmla="*/ 29464 h 58927"/>
              <a:gd name="connsiteX7" fmla="*/ 94615 w 110109"/>
              <a:gd name="connsiteY7" fmla="*/ 51180 h 58927"/>
              <a:gd name="connsiteX8" fmla="*/ 55118 w 110109"/>
              <a:gd name="connsiteY8" fmla="*/ 58927 h 58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58927">
                <a:moveTo>
                  <a:pt x="55118" y="58927"/>
                </a:moveTo>
                <a:cubicBezTo>
                  <a:pt x="38735" y="58927"/>
                  <a:pt x="25526" y="56388"/>
                  <a:pt x="15240" y="51180"/>
                </a:cubicBezTo>
                <a:cubicBezTo>
                  <a:pt x="5080" y="45973"/>
                  <a:pt x="0" y="38735"/>
                  <a:pt x="0" y="29464"/>
                </a:cubicBezTo>
                <a:cubicBezTo>
                  <a:pt x="0" y="20320"/>
                  <a:pt x="5080" y="13080"/>
                  <a:pt x="15240" y="7873"/>
                </a:cubicBezTo>
                <a:cubicBezTo>
                  <a:pt x="25526" y="2666"/>
                  <a:pt x="38735" y="0"/>
                  <a:pt x="55118" y="0"/>
                </a:cubicBezTo>
                <a:cubicBezTo>
                  <a:pt x="71120" y="0"/>
                  <a:pt x="84328" y="2666"/>
                  <a:pt x="94615" y="7873"/>
                </a:cubicBezTo>
                <a:cubicBezTo>
                  <a:pt x="104902" y="13080"/>
                  <a:pt x="110109" y="20320"/>
                  <a:pt x="110109" y="29464"/>
                </a:cubicBezTo>
                <a:cubicBezTo>
                  <a:pt x="110109" y="38735"/>
                  <a:pt x="104902" y="45973"/>
                  <a:pt x="94615" y="51180"/>
                </a:cubicBezTo>
                <a:cubicBezTo>
                  <a:pt x="84328" y="56388"/>
                  <a:pt x="71120" y="58927"/>
                  <a:pt x="55118" y="58927"/>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2991866" y="1230249"/>
            <a:ext cx="42544" cy="54737"/>
          </a:xfrm>
          <a:custGeom>
            <a:avLst/>
            <a:gdLst>
              <a:gd name="connsiteX0" fmla="*/ 0 w 42544"/>
              <a:gd name="connsiteY0" fmla="*/ 27305 h 54737"/>
              <a:gd name="connsiteX1" fmla="*/ 5588 w 42544"/>
              <a:gd name="connsiteY1" fmla="*/ 7239 h 54737"/>
              <a:gd name="connsiteX2" fmla="*/ 21208 w 42544"/>
              <a:gd name="connsiteY2" fmla="*/ 0 h 54737"/>
              <a:gd name="connsiteX3" fmla="*/ 36702 w 42544"/>
              <a:gd name="connsiteY3" fmla="*/ 7239 h 54737"/>
              <a:gd name="connsiteX4" fmla="*/ 42544 w 42544"/>
              <a:gd name="connsiteY4" fmla="*/ 27305 h 54737"/>
              <a:gd name="connsiteX5" fmla="*/ 36702 w 42544"/>
              <a:gd name="connsiteY5" fmla="*/ 47625 h 54737"/>
              <a:gd name="connsiteX6" fmla="*/ 21208 w 42544"/>
              <a:gd name="connsiteY6" fmla="*/ 54737 h 54737"/>
              <a:gd name="connsiteX7" fmla="*/ 5588 w 42544"/>
              <a:gd name="connsiteY7" fmla="*/ 47625 h 54737"/>
              <a:gd name="connsiteX8" fmla="*/ 0 w 42544"/>
              <a:gd name="connsiteY8" fmla="*/ 27305 h 5473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42544" h="54737">
                <a:moveTo>
                  <a:pt x="0" y="27305"/>
                </a:moveTo>
                <a:cubicBezTo>
                  <a:pt x="0" y="18796"/>
                  <a:pt x="1904" y="12065"/>
                  <a:pt x="5588" y="7239"/>
                </a:cubicBezTo>
                <a:cubicBezTo>
                  <a:pt x="9398" y="2413"/>
                  <a:pt x="14604" y="0"/>
                  <a:pt x="21208" y="0"/>
                </a:cubicBezTo>
                <a:cubicBezTo>
                  <a:pt x="27685" y="0"/>
                  <a:pt x="32766" y="2413"/>
                  <a:pt x="36702" y="7239"/>
                </a:cubicBezTo>
                <a:cubicBezTo>
                  <a:pt x="40639" y="12065"/>
                  <a:pt x="42544" y="18796"/>
                  <a:pt x="42544" y="27305"/>
                </a:cubicBezTo>
                <a:cubicBezTo>
                  <a:pt x="42544" y="36067"/>
                  <a:pt x="40639" y="42798"/>
                  <a:pt x="36702" y="47625"/>
                </a:cubicBezTo>
                <a:cubicBezTo>
                  <a:pt x="32766" y="52323"/>
                  <a:pt x="27685" y="54737"/>
                  <a:pt x="21208" y="54737"/>
                </a:cubicBezTo>
                <a:cubicBezTo>
                  <a:pt x="14604" y="54737"/>
                  <a:pt x="9398" y="52323"/>
                  <a:pt x="5588" y="47625"/>
                </a:cubicBezTo>
                <a:cubicBezTo>
                  <a:pt x="1904" y="42798"/>
                  <a:pt x="0" y="36067"/>
                  <a:pt x="0" y="27305"/>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3"/>
          <p:cNvSpPr/>
          <p:nvPr/>
        </p:nvSpPr>
        <p:spPr>
          <a:xfrm>
            <a:off x="3364230" y="1210056"/>
            <a:ext cx="63880" cy="50419"/>
          </a:xfrm>
          <a:custGeom>
            <a:avLst/>
            <a:gdLst>
              <a:gd name="connsiteX0" fmla="*/ 0 w 63880"/>
              <a:gd name="connsiteY0" fmla="*/ 25209 h 50419"/>
              <a:gd name="connsiteX1" fmla="*/ 63880 w 63880"/>
              <a:gd name="connsiteY1" fmla="*/ 25209 h 50419"/>
            </a:gdLst>
            <a:ahLst/>
            <a:cxnLst>
              <a:cxn ang="0">
                <a:pos x="connsiteX0" y="connsiteY0"/>
              </a:cxn>
              <a:cxn ang="1">
                <a:pos x="connsiteX1" y="connsiteY1"/>
              </a:cxn>
            </a:cxnLst>
            <a:rect l="l" t="t" r="r" b="b"/>
            <a:pathLst>
              <a:path w="63880" h="50419">
                <a:moveTo>
                  <a:pt x="0" y="25209"/>
                </a:moveTo>
                <a:lnTo>
                  <a:pt x="63880" y="25209"/>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Freeform 3"/>
          <p:cNvSpPr/>
          <p:nvPr/>
        </p:nvSpPr>
        <p:spPr>
          <a:xfrm>
            <a:off x="6211062" y="1213612"/>
            <a:ext cx="63880" cy="60959"/>
          </a:xfrm>
          <a:custGeom>
            <a:avLst/>
            <a:gdLst>
              <a:gd name="connsiteX0" fmla="*/ 63880 w 63880"/>
              <a:gd name="connsiteY0" fmla="*/ 60959 h 60959"/>
              <a:gd name="connsiteX1" fmla="*/ 0 w 63880"/>
              <a:gd name="connsiteY1" fmla="*/ 60959 h 60959"/>
              <a:gd name="connsiteX2" fmla="*/ 0 w 63880"/>
              <a:gd name="connsiteY2" fmla="*/ 0 h 60959"/>
              <a:gd name="connsiteX3" fmla="*/ 63880 w 63880"/>
              <a:gd name="connsiteY3" fmla="*/ 0 h 60959"/>
              <a:gd name="connsiteX4" fmla="*/ 63880 w 63880"/>
              <a:gd name="connsiteY4" fmla="*/ 60959 h 6095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880" h="60959">
                <a:moveTo>
                  <a:pt x="63880" y="60959"/>
                </a:moveTo>
                <a:lnTo>
                  <a:pt x="0" y="60959"/>
                </a:lnTo>
                <a:lnTo>
                  <a:pt x="0" y="0"/>
                </a:lnTo>
                <a:lnTo>
                  <a:pt x="63880" y="0"/>
                </a:lnTo>
                <a:lnTo>
                  <a:pt x="63880" y="60959"/>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6319266" y="1232408"/>
            <a:ext cx="44450" cy="21589"/>
          </a:xfrm>
          <a:custGeom>
            <a:avLst/>
            <a:gdLst>
              <a:gd name="connsiteX0" fmla="*/ 0 w 44450"/>
              <a:gd name="connsiteY0" fmla="*/ 10794 h 21589"/>
              <a:gd name="connsiteX1" fmla="*/ 44450 w 44450"/>
              <a:gd name="connsiteY1" fmla="*/ 10794 h 21589"/>
            </a:gdLst>
            <a:ahLst/>
            <a:cxnLst>
              <a:cxn ang="0">
                <a:pos x="connsiteX0" y="connsiteY0"/>
              </a:cxn>
              <a:cxn ang="1">
                <a:pos x="connsiteX1" y="connsiteY1"/>
              </a:cxn>
            </a:cxnLst>
            <a:rect l="l" t="t" r="r" b="b"/>
            <a:pathLst>
              <a:path w="44450" h="21589">
                <a:moveTo>
                  <a:pt x="0" y="10794"/>
                </a:moveTo>
                <a:lnTo>
                  <a:pt x="44450" y="10794"/>
                </a:lnTo>
              </a:path>
            </a:pathLst>
          </a:custGeom>
          <a:ln w="254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Freeform 3"/>
          <p:cNvSpPr/>
          <p:nvPr/>
        </p:nvSpPr>
        <p:spPr>
          <a:xfrm>
            <a:off x="6465824" y="1178432"/>
            <a:ext cx="64261" cy="184912"/>
          </a:xfrm>
          <a:custGeom>
            <a:avLst/>
            <a:gdLst>
              <a:gd name="connsiteX0" fmla="*/ 64261 w 64261"/>
              <a:gd name="connsiteY0" fmla="*/ 0 h 184912"/>
              <a:gd name="connsiteX1" fmla="*/ 18415 w 64261"/>
              <a:gd name="connsiteY1" fmla="*/ 0 h 184912"/>
              <a:gd name="connsiteX2" fmla="*/ 13589 w 64261"/>
              <a:gd name="connsiteY2" fmla="*/ 46609 h 184912"/>
              <a:gd name="connsiteX3" fmla="*/ 8889 w 64261"/>
              <a:gd name="connsiteY3" fmla="*/ 92583 h 184912"/>
              <a:gd name="connsiteX4" fmla="*/ 4190 w 64261"/>
              <a:gd name="connsiteY4" fmla="*/ 138430 h 184912"/>
              <a:gd name="connsiteX5" fmla="*/ 0 w 64261"/>
              <a:gd name="connsiteY5" fmla="*/ 184912 h 184912"/>
              <a:gd name="connsiteX6" fmla="*/ 35051 w 64261"/>
              <a:gd name="connsiteY6" fmla="*/ 184912 h 184912"/>
              <a:gd name="connsiteX7" fmla="*/ 64261 w 64261"/>
              <a:gd name="connsiteY7" fmla="*/ 0 h 18491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64261" h="184912">
                <a:moveTo>
                  <a:pt x="64261" y="0"/>
                </a:moveTo>
                <a:lnTo>
                  <a:pt x="18415" y="0"/>
                </a:lnTo>
                <a:cubicBezTo>
                  <a:pt x="16764" y="15875"/>
                  <a:pt x="15113" y="31369"/>
                  <a:pt x="13589" y="46609"/>
                </a:cubicBezTo>
                <a:cubicBezTo>
                  <a:pt x="12065" y="61976"/>
                  <a:pt x="10540" y="77216"/>
                  <a:pt x="8889" y="92583"/>
                </a:cubicBezTo>
                <a:cubicBezTo>
                  <a:pt x="7239" y="107823"/>
                  <a:pt x="5588" y="123063"/>
                  <a:pt x="4190" y="138430"/>
                </a:cubicBezTo>
                <a:cubicBezTo>
                  <a:pt x="2794" y="153797"/>
                  <a:pt x="1397" y="169291"/>
                  <a:pt x="0" y="184912"/>
                </a:cubicBezTo>
                <a:lnTo>
                  <a:pt x="35051" y="184912"/>
                </a:lnTo>
                <a:lnTo>
                  <a:pt x="64261"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6453378" y="1386078"/>
            <a:ext cx="50038" cy="44450"/>
          </a:xfrm>
          <a:custGeom>
            <a:avLst/>
            <a:gdLst>
              <a:gd name="connsiteX0" fmla="*/ 0 w 50038"/>
              <a:gd name="connsiteY0" fmla="*/ 44450 h 44450"/>
              <a:gd name="connsiteX1" fmla="*/ 44069 w 50038"/>
              <a:gd name="connsiteY1" fmla="*/ 44450 h 44450"/>
              <a:gd name="connsiteX2" fmla="*/ 45465 w 50038"/>
              <a:gd name="connsiteY2" fmla="*/ 33273 h 44450"/>
              <a:gd name="connsiteX3" fmla="*/ 46862 w 50038"/>
              <a:gd name="connsiteY3" fmla="*/ 22478 h 44450"/>
              <a:gd name="connsiteX4" fmla="*/ 48259 w 50038"/>
              <a:gd name="connsiteY4" fmla="*/ 11557 h 44450"/>
              <a:gd name="connsiteX5" fmla="*/ 50038 w 50038"/>
              <a:gd name="connsiteY5" fmla="*/ 0 h 44450"/>
              <a:gd name="connsiteX6" fmla="*/ 5714 w 50038"/>
              <a:gd name="connsiteY6" fmla="*/ 0 h 44450"/>
              <a:gd name="connsiteX7" fmla="*/ 0 w 50038"/>
              <a:gd name="connsiteY7" fmla="*/ 44450 h 4445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50038" h="44450">
                <a:moveTo>
                  <a:pt x="0" y="44450"/>
                </a:moveTo>
                <a:lnTo>
                  <a:pt x="44069" y="44450"/>
                </a:lnTo>
                <a:cubicBezTo>
                  <a:pt x="44450" y="40639"/>
                  <a:pt x="44957" y="36957"/>
                  <a:pt x="45465" y="33273"/>
                </a:cubicBezTo>
                <a:cubicBezTo>
                  <a:pt x="45846" y="29590"/>
                  <a:pt x="46354" y="25908"/>
                  <a:pt x="46862" y="22478"/>
                </a:cubicBezTo>
                <a:cubicBezTo>
                  <a:pt x="47370" y="18922"/>
                  <a:pt x="47751" y="15239"/>
                  <a:pt x="48259" y="11557"/>
                </a:cubicBezTo>
                <a:cubicBezTo>
                  <a:pt x="48767" y="7873"/>
                  <a:pt x="49276" y="4063"/>
                  <a:pt x="50038" y="0"/>
                </a:cubicBezTo>
                <a:lnTo>
                  <a:pt x="5714" y="0"/>
                </a:lnTo>
                <a:lnTo>
                  <a:pt x="0" y="4445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1564767" y="4941163"/>
            <a:ext cx="6391656" cy="864095"/>
          </a:xfrm>
          <a:custGeom>
            <a:avLst/>
            <a:gdLst>
              <a:gd name="connsiteX0" fmla="*/ 0 w 6391656"/>
              <a:gd name="connsiteY0" fmla="*/ 864095 h 864095"/>
              <a:gd name="connsiteX1" fmla="*/ 6391656 w 6391656"/>
              <a:gd name="connsiteY1" fmla="*/ 864095 h 864095"/>
              <a:gd name="connsiteX2" fmla="*/ 6391656 w 6391656"/>
              <a:gd name="connsiteY2" fmla="*/ 0 h 864095"/>
              <a:gd name="connsiteX3" fmla="*/ 0 w 6391656"/>
              <a:gd name="connsiteY3" fmla="*/ 0 h 864095"/>
              <a:gd name="connsiteX4" fmla="*/ 0 w 6391656"/>
              <a:gd name="connsiteY4" fmla="*/ 864095 h 86409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864095">
                <a:moveTo>
                  <a:pt x="0" y="864095"/>
                </a:moveTo>
                <a:lnTo>
                  <a:pt x="6391656" y="864095"/>
                </a:lnTo>
                <a:lnTo>
                  <a:pt x="6391656" y="0"/>
                </a:lnTo>
                <a:lnTo>
                  <a:pt x="0" y="0"/>
                </a:lnTo>
                <a:lnTo>
                  <a:pt x="0" y="864095"/>
                </a:lnTo>
              </a:path>
            </a:pathLst>
          </a:custGeom>
          <a:solidFill>
            <a:srgbClr val="604A7B">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1656206" y="5656682"/>
            <a:ext cx="3669792" cy="13715"/>
          </a:xfrm>
          <a:custGeom>
            <a:avLst/>
            <a:gdLst>
              <a:gd name="connsiteX0" fmla="*/ 0 w 3669792"/>
              <a:gd name="connsiteY0" fmla="*/ 0 h 13715"/>
              <a:gd name="connsiteX1" fmla="*/ 1223264 w 3669792"/>
              <a:gd name="connsiteY1" fmla="*/ 0 h 13715"/>
              <a:gd name="connsiteX2" fmla="*/ 2446528 w 3669792"/>
              <a:gd name="connsiteY2" fmla="*/ 0 h 13715"/>
              <a:gd name="connsiteX3" fmla="*/ 3669792 w 3669792"/>
              <a:gd name="connsiteY3" fmla="*/ 0 h 13715"/>
              <a:gd name="connsiteX4" fmla="*/ 3669792 w 3669792"/>
              <a:gd name="connsiteY4" fmla="*/ 13715 h 13715"/>
              <a:gd name="connsiteX5" fmla="*/ 2446528 w 3669792"/>
              <a:gd name="connsiteY5" fmla="*/ 13715 h 13715"/>
              <a:gd name="connsiteX6" fmla="*/ 1223264 w 3669792"/>
              <a:gd name="connsiteY6" fmla="*/ 13715 h 13715"/>
              <a:gd name="connsiteX7" fmla="*/ 0 w 3669792"/>
              <a:gd name="connsiteY7" fmla="*/ 13715 h 13715"/>
              <a:gd name="connsiteX8" fmla="*/ 0 w 3669792"/>
              <a:gd name="connsiteY8" fmla="*/ 0 h 1371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3669792" h="13715">
                <a:moveTo>
                  <a:pt x="0" y="0"/>
                </a:moveTo>
                <a:lnTo>
                  <a:pt x="1223264" y="0"/>
                </a:lnTo>
                <a:lnTo>
                  <a:pt x="2446528" y="0"/>
                </a:lnTo>
                <a:lnTo>
                  <a:pt x="3669792" y="0"/>
                </a:lnTo>
                <a:lnTo>
                  <a:pt x="3669792" y="13715"/>
                </a:lnTo>
                <a:lnTo>
                  <a:pt x="2446528" y="13715"/>
                </a:lnTo>
                <a:lnTo>
                  <a:pt x="1223264" y="13715"/>
                </a:lnTo>
                <a:lnTo>
                  <a:pt x="0" y="13715"/>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1564767" y="2777490"/>
            <a:ext cx="6391656" cy="2004821"/>
          </a:xfrm>
          <a:custGeom>
            <a:avLst/>
            <a:gdLst>
              <a:gd name="connsiteX0" fmla="*/ 0 w 6391656"/>
              <a:gd name="connsiteY0" fmla="*/ 2004821 h 2004821"/>
              <a:gd name="connsiteX1" fmla="*/ 6391656 w 6391656"/>
              <a:gd name="connsiteY1" fmla="*/ 2004821 h 2004821"/>
              <a:gd name="connsiteX2" fmla="*/ 6391656 w 6391656"/>
              <a:gd name="connsiteY2" fmla="*/ 0 h 2004821"/>
              <a:gd name="connsiteX3" fmla="*/ 0 w 6391656"/>
              <a:gd name="connsiteY3" fmla="*/ 0 h 2004821"/>
              <a:gd name="connsiteX4" fmla="*/ 0 w 6391656"/>
              <a:gd name="connsiteY4" fmla="*/ 2004821 h 200482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2004821">
                <a:moveTo>
                  <a:pt x="0" y="2004821"/>
                </a:moveTo>
                <a:lnTo>
                  <a:pt x="6391656" y="2004821"/>
                </a:lnTo>
                <a:lnTo>
                  <a:pt x="6391656" y="0"/>
                </a:lnTo>
                <a:lnTo>
                  <a:pt x="0" y="0"/>
                </a:lnTo>
                <a:lnTo>
                  <a:pt x="0" y="2004821"/>
                </a:lnTo>
              </a:path>
            </a:pathLst>
          </a:custGeom>
          <a:solidFill>
            <a:srgbClr val="D9D9D9">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5254371" y="4503801"/>
            <a:ext cx="713232" cy="10667"/>
          </a:xfrm>
          <a:custGeom>
            <a:avLst/>
            <a:gdLst>
              <a:gd name="connsiteX0" fmla="*/ 0 w 713232"/>
              <a:gd name="connsiteY0" fmla="*/ 5333 h 10667"/>
              <a:gd name="connsiteX1" fmla="*/ 713232 w 713232"/>
              <a:gd name="connsiteY1" fmla="*/ 5333 h 10667"/>
            </a:gdLst>
            <a:ahLst/>
            <a:cxnLst>
              <a:cxn ang="0">
                <a:pos x="connsiteX0" y="connsiteY0"/>
              </a:cxn>
              <a:cxn ang="1">
                <a:pos x="connsiteX1" y="connsiteY1"/>
              </a:cxn>
            </a:cxnLst>
            <a:rect l="l" t="t" r="r" b="b"/>
            <a:pathLst>
              <a:path w="713232" h="10667">
                <a:moveTo>
                  <a:pt x="0" y="5333"/>
                </a:moveTo>
                <a:lnTo>
                  <a:pt x="713232" y="5333"/>
                </a:lnTo>
              </a:path>
            </a:pathLst>
          </a:custGeom>
          <a:ln w="12700">
            <a:solidFill>
              <a:srgbClr val="604A7B">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9" name="Freeform 3"/>
          <p:cNvSpPr/>
          <p:nvPr/>
        </p:nvSpPr>
        <p:spPr>
          <a:xfrm>
            <a:off x="1564767" y="2108276"/>
            <a:ext cx="6391656" cy="528624"/>
          </a:xfrm>
          <a:custGeom>
            <a:avLst/>
            <a:gdLst>
              <a:gd name="connsiteX0" fmla="*/ 0 w 6391656"/>
              <a:gd name="connsiteY0" fmla="*/ 528624 h 528624"/>
              <a:gd name="connsiteX1" fmla="*/ 6391656 w 6391656"/>
              <a:gd name="connsiteY1" fmla="*/ 528624 h 528624"/>
              <a:gd name="connsiteX2" fmla="*/ 6391656 w 6391656"/>
              <a:gd name="connsiteY2" fmla="*/ 0 h 528624"/>
              <a:gd name="connsiteX3" fmla="*/ 0 w 6391656"/>
              <a:gd name="connsiteY3" fmla="*/ 0 h 528624"/>
              <a:gd name="connsiteX4" fmla="*/ 0 w 6391656"/>
              <a:gd name="connsiteY4" fmla="*/ 528624 h 52862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391656" h="528624">
                <a:moveTo>
                  <a:pt x="0" y="528624"/>
                </a:moveTo>
                <a:lnTo>
                  <a:pt x="6391656" y="528624"/>
                </a:lnTo>
                <a:lnTo>
                  <a:pt x="6391656" y="0"/>
                </a:lnTo>
                <a:lnTo>
                  <a:pt x="0" y="0"/>
                </a:lnTo>
                <a:lnTo>
                  <a:pt x="0" y="528624"/>
                </a:lnTo>
              </a:path>
            </a:pathLst>
          </a:custGeom>
          <a:solidFill>
            <a:srgbClr val="BFBFB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881596" y="1772793"/>
            <a:ext cx="1366304" cy="1351279"/>
          </a:xfrm>
          <a:custGeom>
            <a:avLst/>
            <a:gdLst>
              <a:gd name="connsiteX0" fmla="*/ 0 w 1366304"/>
              <a:gd name="connsiteY0" fmla="*/ 675639 h 1351279"/>
              <a:gd name="connsiteX1" fmla="*/ 683171 w 1366304"/>
              <a:gd name="connsiteY1" fmla="*/ 0 h 1351279"/>
              <a:gd name="connsiteX2" fmla="*/ 1366304 w 1366304"/>
              <a:gd name="connsiteY2" fmla="*/ 675639 h 1351279"/>
              <a:gd name="connsiteX3" fmla="*/ 683171 w 1366304"/>
              <a:gd name="connsiteY3" fmla="*/ 1351279 h 1351279"/>
              <a:gd name="connsiteX4" fmla="*/ 0 w 1366304"/>
              <a:gd name="connsiteY4" fmla="*/ 675639 h 13512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366304" h="1351279">
                <a:moveTo>
                  <a:pt x="0" y="675639"/>
                </a:moveTo>
                <a:cubicBezTo>
                  <a:pt x="0" y="302514"/>
                  <a:pt x="305854" y="0"/>
                  <a:pt x="683171" y="0"/>
                </a:cubicBezTo>
                <a:cubicBezTo>
                  <a:pt x="1060488" y="0"/>
                  <a:pt x="1366304" y="302514"/>
                  <a:pt x="1366304" y="675639"/>
                </a:cubicBezTo>
                <a:cubicBezTo>
                  <a:pt x="1366304" y="1048766"/>
                  <a:pt x="1060488" y="1351279"/>
                  <a:pt x="683171" y="1351279"/>
                </a:cubicBezTo>
                <a:cubicBezTo>
                  <a:pt x="305854" y="1351279"/>
                  <a:pt x="0" y="1048766"/>
                  <a:pt x="0" y="675639"/>
                </a:cubicBez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1073340" y="1949322"/>
            <a:ext cx="982789" cy="998220"/>
          </a:xfrm>
          <a:custGeom>
            <a:avLst/>
            <a:gdLst>
              <a:gd name="connsiteX0" fmla="*/ 0 w 982789"/>
              <a:gd name="connsiteY0" fmla="*/ 499109 h 998220"/>
              <a:gd name="connsiteX1" fmla="*/ 491426 w 982789"/>
              <a:gd name="connsiteY1" fmla="*/ 0 h 998220"/>
              <a:gd name="connsiteX2" fmla="*/ 982789 w 982789"/>
              <a:gd name="connsiteY2" fmla="*/ 499109 h 998220"/>
              <a:gd name="connsiteX3" fmla="*/ 491426 w 982789"/>
              <a:gd name="connsiteY3" fmla="*/ 998220 h 998220"/>
              <a:gd name="connsiteX4" fmla="*/ 0 w 982789"/>
              <a:gd name="connsiteY4" fmla="*/ 499109 h 99822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82789" h="998220">
                <a:moveTo>
                  <a:pt x="0" y="499109"/>
                </a:moveTo>
                <a:cubicBezTo>
                  <a:pt x="0" y="223393"/>
                  <a:pt x="220027" y="0"/>
                  <a:pt x="491426" y="0"/>
                </a:cubicBezTo>
                <a:cubicBezTo>
                  <a:pt x="762825" y="0"/>
                  <a:pt x="982789" y="223393"/>
                  <a:pt x="982789" y="499109"/>
                </a:cubicBezTo>
                <a:cubicBezTo>
                  <a:pt x="982789" y="774827"/>
                  <a:pt x="762825" y="998220"/>
                  <a:pt x="491426" y="998220"/>
                </a:cubicBezTo>
                <a:cubicBezTo>
                  <a:pt x="220027" y="998220"/>
                  <a:pt x="0" y="774827"/>
                  <a:pt x="0" y="499109"/>
                </a:cubicBezTo>
              </a:path>
            </a:pathLst>
          </a:custGeom>
          <a:solidFill>
            <a:srgbClr val="604A7B">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79400" y="355600"/>
            <a:ext cx="228600" cy="342900"/>
          </a:xfrm>
          <a:prstGeom prst="rect">
            <a:avLst/>
          </a:prstGeom>
          <a:noFill/>
        </p:spPr>
      </p:pic>
      <p:pic>
        <p:nvPicPr>
          <p:cNvPr id="22" name="Picture 3"/>
          <p:cNvPicPr>
            <a:picLocks noChangeAspect="1" noChangeArrowheads="1"/>
          </p:cNvPicPr>
          <p:nvPr/>
        </p:nvPicPr>
        <p:blipFill>
          <a:blip r:embed="rId3"/>
          <a:srcRect/>
          <a:stretch>
            <a:fillRect/>
          </a:stretch>
        </p:blipFill>
        <p:spPr bwMode="auto">
          <a:xfrm>
            <a:off x="1117600" y="355600"/>
            <a:ext cx="2247900" cy="381000"/>
          </a:xfrm>
          <a:prstGeom prst="rect">
            <a:avLst/>
          </a:prstGeom>
          <a:noFill/>
        </p:spPr>
      </p:pic>
      <p:pic>
        <p:nvPicPr>
          <p:cNvPr id="23" name="Picture 3"/>
          <p:cNvPicPr>
            <a:picLocks noChangeAspect="1" noChangeArrowheads="1"/>
          </p:cNvPicPr>
          <p:nvPr/>
        </p:nvPicPr>
        <p:blipFill>
          <a:blip r:embed="rId4"/>
          <a:srcRect/>
          <a:stretch>
            <a:fillRect/>
          </a:stretch>
        </p:blipFill>
        <p:spPr bwMode="auto">
          <a:xfrm>
            <a:off x="2628900" y="1117600"/>
            <a:ext cx="3924300" cy="355600"/>
          </a:xfrm>
          <a:prstGeom prst="rect">
            <a:avLst/>
          </a:prstGeom>
          <a:noFill/>
        </p:spPr>
      </p:pic>
      <p:pic>
        <p:nvPicPr>
          <p:cNvPr id="24" name="Picture 3"/>
          <p:cNvPicPr>
            <a:picLocks noChangeAspect="1" noChangeArrowheads="1"/>
          </p:cNvPicPr>
          <p:nvPr/>
        </p:nvPicPr>
        <p:blipFill>
          <a:blip r:embed="rId5"/>
          <a:srcRect/>
          <a:stretch>
            <a:fillRect/>
          </a:stretch>
        </p:blipFill>
        <p:spPr bwMode="auto">
          <a:xfrm>
            <a:off x="1193800" y="2057400"/>
            <a:ext cx="800100" cy="889000"/>
          </a:xfrm>
          <a:prstGeom prst="rect">
            <a:avLst/>
          </a:prstGeom>
          <a:noFill/>
        </p:spPr>
      </p:pic>
      <p:pic>
        <p:nvPicPr>
          <p:cNvPr id="25" name="Picture 3"/>
          <p:cNvPicPr>
            <a:picLocks noChangeAspect="1" noChangeArrowheads="1"/>
          </p:cNvPicPr>
          <p:nvPr/>
        </p:nvPicPr>
        <p:blipFill>
          <a:blip r:embed="rId6"/>
          <a:srcRect/>
          <a:stretch>
            <a:fillRect/>
          </a:stretch>
        </p:blipFill>
        <p:spPr bwMode="auto">
          <a:xfrm>
            <a:off x="4457700" y="6616700"/>
            <a:ext cx="228600" cy="152400"/>
          </a:xfrm>
          <a:prstGeom prst="rect">
            <a:avLst/>
          </a:prstGeom>
          <a:noFill/>
        </p:spPr>
      </p:pic>
      <p:pic>
        <p:nvPicPr>
          <p:cNvPr id="26" name="Picture 3"/>
          <p:cNvPicPr>
            <a:picLocks noChangeAspect="1" noChangeArrowheads="1"/>
          </p:cNvPicPr>
          <p:nvPr/>
        </p:nvPicPr>
        <p:blipFill>
          <a:blip r:embed="rId7"/>
          <a:srcRect/>
          <a:stretch>
            <a:fillRect/>
          </a:stretch>
        </p:blipFill>
        <p:spPr bwMode="auto">
          <a:xfrm>
            <a:off x="0" y="0"/>
            <a:ext cx="9144000" cy="6845300"/>
          </a:xfrm>
          <a:prstGeom prst="rect">
            <a:avLst/>
          </a:prstGeom>
          <a:noFill/>
        </p:spPr>
      </p:pic>
      <p:sp>
        <p:nvSpPr>
          <p:cNvPr id="2" name="TextBox 1"/>
          <p:cNvSpPr txBox="1"/>
          <p:nvPr/>
        </p:nvSpPr>
        <p:spPr>
          <a:xfrm>
            <a:off x="1651000" y="3111500"/>
            <a:ext cx="5397500" cy="2654300"/>
          </a:xfrm>
          <a:prstGeom prst="rect">
            <a:avLst/>
          </a:prstGeom>
          <a:noFill/>
        </p:spPr>
        <p:txBody>
          <a:bodyPr wrap="none" lIns="0" tIns="0" rIns="0" rtlCol="0">
            <a:spAutoFit/>
          </a:bodyPr>
          <a:lstStyle/>
          <a:p>
            <a:pPr>
              <a:lnSpc>
                <a:spcPts val="1900"/>
              </a:lnSpc>
              <a:tabLst>
                <a:tab pos="355600" algn="l"/>
              </a:tabLst>
            </a:pPr>
            <a:r>
              <a:rPr lang="en-US" altLang="zh-CN" dirty="0" smtClean="0"/>
              <a:t>	</a:t>
            </a:r>
            <a:r>
              <a:rPr lang="en-US" altLang="zh-CN" sz="1596" dirty="0" smtClean="0">
                <a:solidFill>
                  <a:srgbClr val="000000"/>
                </a:solidFill>
                <a:latin typeface="함초롬돋움" pitchFamily="18" charset="0"/>
                <a:cs typeface="함초롬돋움" pitchFamily="18" charset="0"/>
              </a:rPr>
              <a:t>ㅁㅁ대학교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도서관에서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근로하던</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교내근로장학생</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C</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양은</a:t>
            </a:r>
          </a:p>
          <a:p>
            <a:pPr>
              <a:lnSpc>
                <a:spcPts val="1900"/>
              </a:lnSpc>
              <a:tabLst>
                <a:tab pos="355600" algn="l"/>
              </a:tabLst>
            </a:pPr>
            <a:r>
              <a:rPr lang="en-US" altLang="zh-CN" sz="1596" dirty="0" smtClean="0">
                <a:solidFill>
                  <a:srgbClr val="000000"/>
                </a:solidFill>
                <a:latin typeface="함초롬돋움" pitchFamily="18" charset="0"/>
                <a:cs typeface="함초롬돋움" pitchFamily="18" charset="0"/>
              </a:rPr>
              <a:t>늦잠을</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자느라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그만</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학교에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가지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못해</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친한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친구</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G</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양에게</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오늘</a:t>
            </a:r>
          </a:p>
          <a:p>
            <a:pPr>
              <a:lnSpc>
                <a:spcPts val="1900"/>
              </a:lnSpc>
              <a:tabLst>
                <a:tab pos="355600" algn="l"/>
              </a:tabLst>
            </a:pPr>
            <a:r>
              <a:rPr lang="en-US" altLang="zh-CN" sz="1596" dirty="0" smtClean="0">
                <a:solidFill>
                  <a:srgbClr val="000000"/>
                </a:solidFill>
                <a:latin typeface="함초롬돋움" pitchFamily="18" charset="0"/>
                <a:cs typeface="함초롬돋움" pitchFamily="18" charset="0"/>
              </a:rPr>
              <a:t>하루만</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본인</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해달라고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부탁했고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친한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친구의</a:t>
            </a:r>
          </a:p>
          <a:p>
            <a:pPr>
              <a:lnSpc>
                <a:spcPts val="1900"/>
              </a:lnSpc>
              <a:tabLst>
                <a:tab pos="355600" algn="l"/>
              </a:tabLst>
            </a:pPr>
            <a:r>
              <a:rPr lang="en-US" altLang="zh-CN" sz="1596" dirty="0" smtClean="0">
                <a:solidFill>
                  <a:srgbClr val="000000"/>
                </a:solidFill>
                <a:latin typeface="함초롬돋움" pitchFamily="18" charset="0"/>
                <a:cs typeface="함초롬돋움" pitchFamily="18" charset="0"/>
              </a:rPr>
              <a:t>부탁에</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G</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양은</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C</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양</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중앙도서관에서</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대신</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근로를</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하였다</a:t>
            </a:r>
            <a:r>
              <a:rPr lang="en-US" altLang="zh-CN" sz="1596" dirty="0" smtClean="0">
                <a:latin typeface="Times New Roman" pitchFamily="18" charset="0"/>
                <a:cs typeface="Times New Roman" pitchFamily="18" charset="0"/>
              </a:rPr>
              <a:t> </a:t>
            </a:r>
            <a:r>
              <a:rPr lang="en-US" altLang="zh-CN" sz="1596" dirty="0" smtClean="0">
                <a:solidFill>
                  <a:srgbClr val="000000"/>
                </a:solidFill>
                <a:latin typeface="함초롬돋움" pitchFamily="18" charset="0"/>
                <a:cs typeface="함초롬돋움" pitchFamily="18" charset="0"/>
              </a:rPr>
              <a:t>.</a:t>
            </a:r>
          </a:p>
          <a:p>
            <a:pPr>
              <a:lnSpc>
                <a:spcPts val="1000"/>
              </a:lnSpc>
            </a:pPr>
            <a:endParaRPr lang="en-US" altLang="zh-CN" dirty="0" smtClean="0"/>
          </a:p>
          <a:p>
            <a:pPr>
              <a:lnSpc>
                <a:spcPts val="1000"/>
              </a:lnSpc>
            </a:pPr>
            <a:endParaRPr lang="en-US" altLang="zh-CN" dirty="0" smtClean="0"/>
          </a:p>
          <a:p>
            <a:pPr>
              <a:lnSpc>
                <a:spcPts val="2000"/>
              </a:lnSpc>
              <a:tabLst>
                <a:tab pos="355600" algn="l"/>
              </a:tabLst>
            </a:pPr>
            <a:r>
              <a:rPr lang="en-US" altLang="zh-CN" sz="1596" dirty="0" smtClean="0">
                <a:solidFill>
                  <a:srgbClr val="604A7B"/>
                </a:solidFill>
                <a:latin typeface="함초롬돋움" pitchFamily="18" charset="0"/>
                <a:cs typeface="함초롬돋움" pitchFamily="18" charset="0"/>
              </a:rPr>
              <a:t>C</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양은</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선발된</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장학생</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이외</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다른</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사람이</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근로한</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대리근로에</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해당된다</a:t>
            </a:r>
            <a:r>
              <a:rPr lang="en-US" altLang="zh-CN" sz="1596" dirty="0" smtClean="0">
                <a:latin typeface="Times New Roman" pitchFamily="18" charset="0"/>
                <a:cs typeface="Times New Roman" pitchFamily="18" charset="0"/>
              </a:rPr>
              <a:t> </a:t>
            </a:r>
            <a:r>
              <a:rPr lang="en-US" altLang="zh-CN" sz="1596" dirty="0" smtClean="0">
                <a:solidFill>
                  <a:srgbClr val="604A7B"/>
                </a:solidFill>
                <a:latin typeface="함초롬돋움" pitchFamily="18" charset="0"/>
                <a:cs typeface="함초롬돋움" pitchFamily="18" charset="0"/>
              </a:rPr>
              <a:t>.</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200"/>
              </a:lnSpc>
              <a:tabLst>
                <a:tab pos="355600" algn="l"/>
              </a:tabLst>
            </a:pPr>
            <a:r>
              <a:rPr lang="en-US" altLang="zh-CN" sz="1800" dirty="0" smtClean="0">
                <a:solidFill>
                  <a:srgbClr val="FFFFFF"/>
                </a:solidFill>
                <a:latin typeface="함초롬돋움" pitchFamily="18" charset="0"/>
                <a:cs typeface="함초롬돋움" pitchFamily="18" charset="0"/>
              </a:rPr>
              <a:t>장학금환수</a:t>
            </a:r>
            <a:r>
              <a:rPr lang="en-US" altLang="zh-CN" sz="1800" dirty="0" smtClean="0">
                <a:latin typeface="Times New Roman" pitchFamily="18" charset="0"/>
                <a:cs typeface="Times New Roman" pitchFamily="18" charset="0"/>
              </a:rPr>
              <a:t> </a:t>
            </a:r>
            <a:r>
              <a:rPr lang="en-US" altLang="zh-CN" sz="1800" dirty="0" smtClean="0">
                <a:solidFill>
                  <a:srgbClr val="FFFFFF"/>
                </a:solidFill>
                <a:latin typeface="함초롬돋움" pitchFamily="18" charset="0"/>
                <a:cs typeface="함초롬돋움" pitchFamily="18" charset="0"/>
              </a:rPr>
              <a:t>및</a:t>
            </a:r>
            <a:r>
              <a:rPr lang="en-US" altLang="zh-CN" sz="1800" dirty="0" smtClean="0">
                <a:latin typeface="Times New Roman" pitchFamily="18" charset="0"/>
                <a:cs typeface="Times New Roman" pitchFamily="18" charset="0"/>
              </a:rPr>
              <a:t> </a:t>
            </a:r>
            <a:r>
              <a:rPr lang="en-US" altLang="zh-CN" sz="1800" dirty="0" smtClean="0">
                <a:solidFill>
                  <a:srgbClr val="FFFFFF"/>
                </a:solidFill>
                <a:latin typeface="함초롬돋움" pitchFamily="18" charset="0"/>
                <a:cs typeface="함초롬돋움" pitchFamily="18" charset="0"/>
              </a:rPr>
              <a:t>대리근로자를포함하여</a:t>
            </a:r>
          </a:p>
          <a:p>
            <a:pPr>
              <a:lnSpc>
                <a:spcPts val="2800"/>
              </a:lnSpc>
              <a:tabLst>
                <a:tab pos="355600" algn="l"/>
              </a:tabLst>
            </a:pPr>
            <a:r>
              <a:rPr lang="en-US" altLang="zh-CN" sz="1800" dirty="0" smtClean="0">
                <a:solidFill>
                  <a:srgbClr val="FFFFFF"/>
                </a:solidFill>
                <a:latin typeface="함초롬돋움" pitchFamily="18" charset="0"/>
                <a:cs typeface="함초롬돋움" pitchFamily="18" charset="0"/>
              </a:rPr>
              <a:t>확정시일로부터</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1</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년간</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근로</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참여</a:t>
            </a:r>
            <a:r>
              <a:rPr lang="en-US" altLang="zh-CN" sz="2400" dirty="0" smtClean="0">
                <a:latin typeface="Times New Roman" pitchFamily="18" charset="0"/>
                <a:cs typeface="Times New Roman" pitchFamily="18" charset="0"/>
              </a:rPr>
              <a:t> </a:t>
            </a:r>
            <a:r>
              <a:rPr lang="en-US" altLang="zh-CN" sz="2400" b="1" dirty="0" smtClean="0">
                <a:solidFill>
                  <a:srgbClr val="FFFFFF"/>
                </a:solidFill>
                <a:latin typeface="함초롬돋움" pitchFamily="18" charset="0"/>
                <a:cs typeface="함초롬돋움" pitchFamily="18" charset="0"/>
              </a:rPr>
              <a:t>제한</a:t>
            </a:r>
          </a:p>
        </p:txBody>
      </p:sp>
      <p:sp>
        <p:nvSpPr>
          <p:cNvPr id="27" name="TextBox 1"/>
          <p:cNvSpPr txBox="1"/>
          <p:nvPr/>
        </p:nvSpPr>
        <p:spPr>
          <a:xfrm>
            <a:off x="2286000" y="2209800"/>
            <a:ext cx="4648200" cy="304800"/>
          </a:xfrm>
          <a:prstGeom prst="rect">
            <a:avLst/>
          </a:prstGeom>
          <a:noFill/>
        </p:spPr>
        <p:txBody>
          <a:bodyPr wrap="none" lIns="0" tIns="0" rIns="0" rtlCol="0">
            <a:spAutoFit/>
          </a:bodyPr>
          <a:lstStyle/>
          <a:p>
            <a:pPr>
              <a:lnSpc>
                <a:spcPts val="2400"/>
              </a:lnSpc>
              <a:tabLst/>
            </a:pPr>
            <a:r>
              <a:rPr lang="en-US" altLang="zh-CN" sz="2004" b="1" dirty="0" smtClean="0">
                <a:solidFill>
                  <a:srgbClr val="000000"/>
                </a:solidFill>
                <a:latin typeface="함초롬돋움" pitchFamily="18" charset="0"/>
                <a:cs typeface="함초롬돋움" pitchFamily="18" charset="0"/>
              </a:rPr>
              <a:t>선발된</a:t>
            </a:r>
            <a:r>
              <a:rPr lang="en-US" altLang="zh-CN" sz="2004" dirty="0" smtClean="0">
                <a:latin typeface="Times New Roman" pitchFamily="18" charset="0"/>
                <a:cs typeface="Times New Roman" pitchFamily="18" charset="0"/>
              </a:rPr>
              <a:t> </a:t>
            </a:r>
            <a:r>
              <a:rPr lang="en-US" altLang="zh-CN" sz="2004" b="1" dirty="0" smtClean="0">
                <a:solidFill>
                  <a:srgbClr val="000000"/>
                </a:solidFill>
                <a:latin typeface="함초롬돋움" pitchFamily="18" charset="0"/>
                <a:cs typeface="함초롬돋움" pitchFamily="18" charset="0"/>
              </a:rPr>
              <a:t>장학생이외</a:t>
            </a:r>
            <a:r>
              <a:rPr lang="en-US" altLang="zh-CN" sz="2004" dirty="0" smtClean="0">
                <a:latin typeface="Times New Roman" pitchFamily="18" charset="0"/>
                <a:cs typeface="Times New Roman" pitchFamily="18" charset="0"/>
              </a:rPr>
              <a:t> </a:t>
            </a:r>
            <a:r>
              <a:rPr lang="en-US" altLang="zh-CN" sz="2004" b="1" dirty="0" smtClean="0">
                <a:solidFill>
                  <a:srgbClr val="000000"/>
                </a:solidFill>
                <a:latin typeface="함초롬돋움" pitchFamily="18" charset="0"/>
                <a:cs typeface="함초롬돋움" pitchFamily="18" charset="0"/>
              </a:rPr>
              <a:t>다른</a:t>
            </a:r>
            <a:r>
              <a:rPr lang="en-US" altLang="zh-CN" sz="2004" dirty="0" smtClean="0">
                <a:latin typeface="Times New Roman" pitchFamily="18" charset="0"/>
                <a:cs typeface="Times New Roman" pitchFamily="18" charset="0"/>
              </a:rPr>
              <a:t> </a:t>
            </a:r>
            <a:r>
              <a:rPr lang="en-US" altLang="zh-CN" sz="2004" b="1" dirty="0" smtClean="0">
                <a:solidFill>
                  <a:srgbClr val="000000"/>
                </a:solidFill>
                <a:latin typeface="함초롬돋움" pitchFamily="18" charset="0"/>
                <a:cs typeface="함초롬돋움" pitchFamily="18" charset="0"/>
              </a:rPr>
              <a:t>사람이</a:t>
            </a:r>
            <a:r>
              <a:rPr lang="en-US" altLang="zh-CN" sz="2004" dirty="0" smtClean="0">
                <a:latin typeface="Times New Roman" pitchFamily="18" charset="0"/>
                <a:cs typeface="Times New Roman" pitchFamily="18" charset="0"/>
              </a:rPr>
              <a:t> </a:t>
            </a:r>
            <a:r>
              <a:rPr lang="en-US" altLang="zh-CN" sz="2004" b="1" dirty="0" smtClean="0">
                <a:solidFill>
                  <a:srgbClr val="000000"/>
                </a:solidFill>
                <a:latin typeface="함초롬돋움" pitchFamily="18" charset="0"/>
                <a:cs typeface="함초롬돋움" pitchFamily="18" charset="0"/>
              </a:rPr>
              <a:t>근로를</a:t>
            </a:r>
            <a:r>
              <a:rPr lang="en-US" altLang="zh-CN" sz="2004" dirty="0" smtClean="0">
                <a:latin typeface="Times New Roman" pitchFamily="18" charset="0"/>
                <a:cs typeface="Times New Roman" pitchFamily="18" charset="0"/>
              </a:rPr>
              <a:t> </a:t>
            </a:r>
            <a:r>
              <a:rPr lang="en-US" altLang="zh-CN" sz="2004" b="1" dirty="0" smtClean="0">
                <a:solidFill>
                  <a:srgbClr val="000000"/>
                </a:solidFill>
                <a:latin typeface="함초롬돋움" pitchFamily="18" charset="0"/>
                <a:cs typeface="함초롬돋움" pitchFamily="18" charset="0"/>
              </a:rPr>
              <a:t>하는경우</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5400" y="12700"/>
            <a:ext cx="9118600" cy="6845300"/>
          </a:xfrm>
          <a:prstGeom prst="rect">
            <a:avLst/>
          </a:prstGeom>
          <a:noFill/>
        </p:spPr>
      </p:pic>
      <p:sp>
        <p:nvSpPr>
          <p:cNvPr id="2" name="TextBox 1"/>
          <p:cNvSpPr txBox="1"/>
          <p:nvPr/>
        </p:nvSpPr>
        <p:spPr>
          <a:xfrm>
            <a:off x="3733800" y="3238500"/>
            <a:ext cx="2324100" cy="977900"/>
          </a:xfrm>
          <a:prstGeom prst="rect">
            <a:avLst/>
          </a:prstGeom>
          <a:noFill/>
        </p:spPr>
        <p:txBody>
          <a:bodyPr wrap="none" lIns="0" tIns="0" rIns="0" rtlCol="0">
            <a:spAutoFit/>
          </a:bodyPr>
          <a:lstStyle/>
          <a:p>
            <a:pPr>
              <a:lnSpc>
                <a:spcPts val="3500"/>
              </a:lnSpc>
              <a:tabLst/>
            </a:pPr>
            <a:r>
              <a:rPr lang="en-US" altLang="zh-CN" sz="3506" dirty="0" smtClean="0">
                <a:solidFill>
                  <a:srgbClr val="FFFFFF"/>
                </a:solidFill>
                <a:latin typeface="돋움" pitchFamily="18" charset="0"/>
                <a:cs typeface="돋움" pitchFamily="18" charset="0"/>
              </a:rPr>
              <a:t>방학</a:t>
            </a:r>
            <a:r>
              <a:rPr lang="en-US" altLang="zh-CN" sz="3506" dirty="0" smtClean="0">
                <a:latin typeface="Times New Roman" pitchFamily="18" charset="0"/>
                <a:cs typeface="Times New Roman" pitchFamily="18" charset="0"/>
              </a:rPr>
              <a:t> </a:t>
            </a:r>
            <a:r>
              <a:rPr lang="en-US" altLang="zh-CN" sz="3506" dirty="0" smtClean="0">
                <a:solidFill>
                  <a:srgbClr val="FFFFFF"/>
                </a:solidFill>
                <a:latin typeface="돋움" pitchFamily="18" charset="0"/>
                <a:cs typeface="돋움" pitchFamily="18" charset="0"/>
              </a:rPr>
              <a:t>집중근로</a:t>
            </a:r>
          </a:p>
          <a:p>
            <a:pPr>
              <a:lnSpc>
                <a:spcPts val="4100"/>
              </a:lnSpc>
              <a:tabLst/>
            </a:pPr>
            <a:r>
              <a:rPr lang="en-US" altLang="zh-CN" sz="3504" dirty="0" smtClean="0">
                <a:solidFill>
                  <a:srgbClr val="FFFFFF"/>
                </a:solidFill>
                <a:latin typeface="돋움" pitchFamily="18" charset="0"/>
                <a:cs typeface="돋움" pitchFamily="18" charset="0"/>
              </a:rPr>
              <a:t>프로그램</a:t>
            </a:r>
            <a:r>
              <a:rPr lang="en-US" altLang="zh-CN" sz="3504" dirty="0" smtClean="0">
                <a:latin typeface="Times New Roman" pitchFamily="18" charset="0"/>
                <a:cs typeface="Times New Roman" pitchFamily="18" charset="0"/>
              </a:rPr>
              <a:t> </a:t>
            </a:r>
            <a:r>
              <a:rPr lang="en-US" altLang="zh-CN" sz="3504" dirty="0" smtClean="0">
                <a:solidFill>
                  <a:srgbClr val="FFFFFF"/>
                </a:solidFill>
                <a:latin typeface="돋움" pitchFamily="18" charset="0"/>
                <a:cs typeface="돋움" pitchFamily="18" charset="0"/>
              </a:rPr>
              <a:t>안내</a:t>
            </a:r>
          </a:p>
        </p:txBody>
      </p:sp>
      <p:sp>
        <p:nvSpPr>
          <p:cNvPr id="3" name="TextBox 1"/>
          <p:cNvSpPr txBox="1"/>
          <p:nvPr/>
        </p:nvSpPr>
        <p:spPr>
          <a:xfrm>
            <a:off x="2476500" y="3200400"/>
            <a:ext cx="1257300" cy="1257300"/>
          </a:xfrm>
          <a:prstGeom prst="rect">
            <a:avLst/>
          </a:prstGeom>
          <a:noFill/>
        </p:spPr>
        <p:txBody>
          <a:bodyPr wrap="none" lIns="0" tIns="0" rIns="0" rtlCol="0">
            <a:spAutoFit/>
          </a:bodyPr>
          <a:lstStyle/>
          <a:p>
            <a:pPr>
              <a:lnSpc>
                <a:spcPts val="9900"/>
              </a:lnSpc>
              <a:tabLst/>
            </a:pPr>
            <a:r>
              <a:rPr lang="en-US" altLang="zh-CN" sz="9998" b="1" dirty="0" smtClean="0">
                <a:solidFill>
                  <a:srgbClr val="9DC435"/>
                </a:solidFill>
                <a:latin typeface="바탕" pitchFamily="18" charset="0"/>
                <a:cs typeface="바탕" pitchFamily="18" charset="0"/>
              </a:rPr>
              <a:t>Ⅳ</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
        <p:nvSpPr>
          <p:cNvPr id="2" name="TextBox 1"/>
          <p:cNvSpPr txBox="1"/>
          <p:nvPr/>
        </p:nvSpPr>
        <p:spPr>
          <a:xfrm>
            <a:off x="825500" y="1625600"/>
            <a:ext cx="812800" cy="254000"/>
          </a:xfrm>
          <a:prstGeom prst="rect">
            <a:avLst/>
          </a:prstGeom>
          <a:noFill/>
        </p:spPr>
        <p:txBody>
          <a:bodyPr wrap="none" lIns="0" tIns="0" rIns="0" rtlCol="0">
            <a:spAutoFit/>
          </a:bodyPr>
          <a:lstStyle/>
          <a:p>
            <a:pPr>
              <a:lnSpc>
                <a:spcPts val="2000"/>
              </a:lnSpc>
              <a:tabLst/>
            </a:pPr>
            <a:r>
              <a:rPr lang="en-US" altLang="zh-CN" sz="2004" dirty="0" smtClean="0">
                <a:solidFill>
                  <a:srgbClr val="000000"/>
                </a:solidFill>
                <a:latin typeface="돋움" pitchFamily="18" charset="0"/>
                <a:cs typeface="돋움" pitchFamily="18" charset="0"/>
              </a:rPr>
              <a:t>사업목적</a:t>
            </a:r>
          </a:p>
        </p:txBody>
      </p:sp>
      <p:sp>
        <p:nvSpPr>
          <p:cNvPr id="4" name="TextBox 1"/>
          <p:cNvSpPr txBox="1"/>
          <p:nvPr/>
        </p:nvSpPr>
        <p:spPr>
          <a:xfrm>
            <a:off x="2082800" y="1625600"/>
            <a:ext cx="6451600" cy="1282700"/>
          </a:xfrm>
          <a:prstGeom prst="rect">
            <a:avLst/>
          </a:prstGeom>
          <a:noFill/>
        </p:spPr>
        <p:txBody>
          <a:bodyPr wrap="none" lIns="0" tIns="0" rIns="0" rtlCol="0">
            <a:spAutoFit/>
          </a:bodyPr>
          <a:lstStyle/>
          <a:p>
            <a:pPr>
              <a:lnSpc>
                <a:spcPts val="2200"/>
              </a:lnSpc>
              <a:tabLst>
                <a:tab pos="177800" algn="l"/>
              </a:tabLst>
            </a:pPr>
            <a:r>
              <a:rPr lang="en-US" altLang="zh-CN" sz="1800" dirty="0" smtClean="0">
                <a:solidFill>
                  <a:srgbClr val="000000"/>
                </a:solidFill>
                <a:latin typeface="함초롬돋움" pitchFamily="18" charset="0"/>
                <a:cs typeface="함초롬돋움" pitchFamily="18" charset="0"/>
              </a:rPr>
              <a:t>방학기간</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중</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양질의</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근로지에서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다양한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근로체험</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및</a:t>
            </a:r>
          </a:p>
          <a:p>
            <a:pPr>
              <a:lnSpc>
                <a:spcPts val="2100"/>
              </a:lnSpc>
              <a:tabLst>
                <a:tab pos="177800" algn="l"/>
              </a:tabLst>
            </a:pPr>
            <a:r>
              <a:rPr lang="en-US" altLang="zh-CN" sz="1800" dirty="0" smtClean="0">
                <a:solidFill>
                  <a:srgbClr val="000000"/>
                </a:solidFill>
                <a:latin typeface="함초롬돋움" pitchFamily="18" charset="0"/>
                <a:cs typeface="함초롬돋움" pitchFamily="18" charset="0"/>
              </a:rPr>
              <a:t>계속적</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자기역량</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계발의</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기회</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제공</a:t>
            </a:r>
          </a:p>
          <a:p>
            <a:pPr>
              <a:lnSpc>
                <a:spcPts val="1400"/>
              </a:lnSpc>
              <a:tabLst>
                <a:tab pos="177800" algn="l"/>
              </a:tabLst>
            </a:pPr>
            <a:r>
              <a:rPr lang="en-US" altLang="zh-CN" sz="1200" dirty="0" smtClean="0">
                <a:solidFill>
                  <a:srgbClr val="000000"/>
                </a:solidFill>
                <a:latin typeface="함초롬돋움" pitchFamily="18" charset="0"/>
                <a:cs typeface="함초롬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재단이</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전국</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단위의</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근로지를</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발굴·제공하며</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근로장학생은</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방학기간</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중에</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다양한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분야의</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근로를</a:t>
            </a:r>
          </a:p>
          <a:p>
            <a:pPr>
              <a:lnSpc>
                <a:spcPts val="1400"/>
              </a:lnSpc>
              <a:tabLst>
                <a:tab pos="177800" algn="l"/>
              </a:tabLst>
            </a:pPr>
            <a:r>
              <a:rPr lang="en-US" altLang="zh-CN" dirty="0" smtClean="0"/>
              <a:t>	</a:t>
            </a:r>
            <a:r>
              <a:rPr lang="en-US" altLang="zh-CN" sz="1202" dirty="0" smtClean="0">
                <a:solidFill>
                  <a:srgbClr val="000000"/>
                </a:solidFill>
                <a:latin typeface="함초롬돋움" pitchFamily="18" charset="0"/>
                <a:cs typeface="함초롬돋움" pitchFamily="18" charset="0"/>
              </a:rPr>
              <a:t>체험할</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함초롬돋움" pitchFamily="18" charset="0"/>
                <a:cs typeface="함초롬돋움" pitchFamily="18" charset="0"/>
              </a:rPr>
              <a:t>수</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함초롬돋움" pitchFamily="18" charset="0"/>
                <a:cs typeface="함초롬돋움" pitchFamily="18" charset="0"/>
              </a:rPr>
              <a:t>있는</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함초롬돋움" pitchFamily="18" charset="0"/>
                <a:cs typeface="함초롬돋움" pitchFamily="18" charset="0"/>
              </a:rPr>
              <a:t>기회가</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함초롬돋움" pitchFamily="18" charset="0"/>
                <a:cs typeface="함초롬돋움" pitchFamily="18" charset="0"/>
              </a:rPr>
              <a:t>있습니다</a:t>
            </a:r>
            <a:r>
              <a:rPr lang="en-US" altLang="zh-CN" sz="1202" dirty="0" smtClean="0">
                <a:latin typeface="Times New Roman" pitchFamily="18" charset="0"/>
                <a:cs typeface="Times New Roman" pitchFamily="18" charset="0"/>
              </a:rPr>
              <a:t> </a:t>
            </a:r>
            <a:r>
              <a:rPr lang="en-US" altLang="zh-CN" sz="1202" dirty="0" smtClean="0">
                <a:solidFill>
                  <a:srgbClr val="000000"/>
                </a:solidFill>
                <a:latin typeface="함초롬돋움" pitchFamily="18" charset="0"/>
                <a:cs typeface="함초롬돋움" pitchFamily="18" charset="0"/>
              </a:rPr>
              <a:t>.</a:t>
            </a:r>
          </a:p>
          <a:p>
            <a:pPr>
              <a:lnSpc>
                <a:spcPts val="1400"/>
              </a:lnSpc>
              <a:tabLst>
                <a:tab pos="177800" algn="l"/>
              </a:tabLst>
            </a:pPr>
            <a:r>
              <a:rPr lang="en-US" altLang="zh-CN" sz="1200" dirty="0" smtClean="0">
                <a:solidFill>
                  <a:srgbClr val="000000"/>
                </a:solidFill>
                <a:latin typeface="함초롬돋움" pitchFamily="18" charset="0"/>
                <a:cs typeface="함초롬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타지에서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대학을</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다니는</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학생이</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방학기간에</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귀향</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등으로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발생할</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수</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있는</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자기역량</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계발</a:t>
            </a:r>
          </a:p>
          <a:p>
            <a:pPr>
              <a:lnSpc>
                <a:spcPts val="1400"/>
              </a:lnSpc>
              <a:tabLst>
                <a:tab pos="177800" algn="l"/>
              </a:tabLst>
            </a:pPr>
            <a:r>
              <a:rPr lang="en-US" altLang="zh-CN" dirty="0" smtClean="0"/>
              <a:t>	</a:t>
            </a:r>
            <a:r>
              <a:rPr lang="en-US" altLang="zh-CN" sz="1200" dirty="0" smtClean="0">
                <a:solidFill>
                  <a:srgbClr val="000000"/>
                </a:solidFill>
                <a:latin typeface="함초롬돋움" pitchFamily="18" charset="0"/>
                <a:cs typeface="함초롬돋움" pitchFamily="18" charset="0"/>
              </a:rPr>
              <a:t>단절문제를</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해결할</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수</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있습니다</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a:t>
            </a:r>
          </a:p>
        </p:txBody>
      </p:sp>
      <p:sp>
        <p:nvSpPr>
          <p:cNvPr id="5" name="TextBox 1"/>
          <p:cNvSpPr txBox="1"/>
          <p:nvPr/>
        </p:nvSpPr>
        <p:spPr>
          <a:xfrm>
            <a:off x="825500" y="3136900"/>
            <a:ext cx="812800" cy="254000"/>
          </a:xfrm>
          <a:prstGeom prst="rect">
            <a:avLst/>
          </a:prstGeom>
          <a:noFill/>
        </p:spPr>
        <p:txBody>
          <a:bodyPr wrap="none" lIns="0" tIns="0" rIns="0" rtlCol="0">
            <a:spAutoFit/>
          </a:bodyPr>
          <a:lstStyle/>
          <a:p>
            <a:pPr>
              <a:lnSpc>
                <a:spcPts val="2000"/>
              </a:lnSpc>
              <a:tabLst/>
            </a:pPr>
            <a:r>
              <a:rPr lang="en-US" altLang="zh-CN" sz="2004" dirty="0" smtClean="0">
                <a:solidFill>
                  <a:srgbClr val="000000"/>
                </a:solidFill>
                <a:latin typeface="돋움" pitchFamily="18" charset="0"/>
                <a:cs typeface="돋움" pitchFamily="18" charset="0"/>
              </a:rPr>
              <a:t>운영기간</a:t>
            </a:r>
          </a:p>
        </p:txBody>
      </p:sp>
      <p:sp>
        <p:nvSpPr>
          <p:cNvPr id="6" name="TextBox 1"/>
          <p:cNvSpPr txBox="1"/>
          <p:nvPr/>
        </p:nvSpPr>
        <p:spPr>
          <a:xfrm>
            <a:off x="2209800" y="3022600"/>
            <a:ext cx="1498600" cy="304800"/>
          </a:xfrm>
          <a:prstGeom prst="rect">
            <a:avLst/>
          </a:prstGeom>
          <a:noFill/>
        </p:spPr>
        <p:txBody>
          <a:bodyPr wrap="none" lIns="0" tIns="0" rIns="0" rtlCol="0">
            <a:spAutoFit/>
          </a:bodyPr>
          <a:lstStyle/>
          <a:p>
            <a:pPr>
              <a:lnSpc>
                <a:spcPts val="2400"/>
              </a:lnSpc>
              <a:tabLst/>
            </a:pPr>
            <a:r>
              <a:rPr lang="en-US" altLang="zh-CN" sz="1800" dirty="0" smtClean="0">
                <a:solidFill>
                  <a:srgbClr val="000000"/>
                </a:solidFill>
                <a:latin typeface="함초롬돋움" pitchFamily="18" charset="0"/>
                <a:cs typeface="함초롬돋움" pitchFamily="18" charset="0"/>
              </a:rPr>
              <a:t>하계</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7</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월</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~8</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월</a:t>
            </a:r>
          </a:p>
        </p:txBody>
      </p:sp>
      <p:sp>
        <p:nvSpPr>
          <p:cNvPr id="7" name="TextBox 1"/>
          <p:cNvSpPr txBox="1"/>
          <p:nvPr/>
        </p:nvSpPr>
        <p:spPr>
          <a:xfrm>
            <a:off x="4038600" y="3022600"/>
            <a:ext cx="1498600" cy="304800"/>
          </a:xfrm>
          <a:prstGeom prst="rect">
            <a:avLst/>
          </a:prstGeom>
          <a:noFill/>
        </p:spPr>
        <p:txBody>
          <a:bodyPr wrap="none" lIns="0" tIns="0" rIns="0" rtlCol="0">
            <a:spAutoFit/>
          </a:bodyPr>
          <a:lstStyle/>
          <a:p>
            <a:pPr>
              <a:lnSpc>
                <a:spcPts val="2400"/>
              </a:lnSpc>
              <a:tabLst/>
            </a:pPr>
            <a:r>
              <a:rPr lang="en-US" altLang="zh-CN" sz="1800" dirty="0" smtClean="0">
                <a:solidFill>
                  <a:srgbClr val="000000"/>
                </a:solidFill>
                <a:latin typeface="함초롬돋움" pitchFamily="18" charset="0"/>
                <a:cs typeface="함초롬돋움" pitchFamily="18" charset="0"/>
              </a:rPr>
              <a:t>동계</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1</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월</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~2</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월</a:t>
            </a:r>
          </a:p>
        </p:txBody>
      </p:sp>
      <p:sp>
        <p:nvSpPr>
          <p:cNvPr id="8" name="TextBox 1"/>
          <p:cNvSpPr txBox="1"/>
          <p:nvPr/>
        </p:nvSpPr>
        <p:spPr>
          <a:xfrm>
            <a:off x="2844800" y="3771900"/>
            <a:ext cx="5791200" cy="914400"/>
          </a:xfrm>
          <a:prstGeom prst="rect">
            <a:avLst/>
          </a:prstGeom>
          <a:noFill/>
        </p:spPr>
        <p:txBody>
          <a:bodyPr wrap="none" lIns="0" tIns="0" rIns="0" rtlCol="0">
            <a:spAutoFit/>
          </a:bodyPr>
          <a:lstStyle/>
          <a:p>
            <a:pPr>
              <a:lnSpc>
                <a:spcPts val="1700"/>
              </a:lnSpc>
              <a:tabLst/>
            </a:pPr>
            <a:r>
              <a:rPr lang="en-US" altLang="zh-CN" sz="1404" dirty="0" smtClean="0">
                <a:solidFill>
                  <a:srgbClr val="000000"/>
                </a:solidFill>
                <a:latin typeface="함초롬돋움" pitchFamily="18" charset="0"/>
                <a:cs typeface="함초롬돋움" pitchFamily="18" charset="0"/>
              </a:rPr>
              <a:t>해당년도</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국가</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근로장학사업</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참여대학</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중</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방학</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집중근로</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프로그램</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신청대학</a:t>
            </a:r>
          </a:p>
          <a:p>
            <a:pPr>
              <a:lnSpc>
                <a:spcPts val="1000"/>
              </a:lnSpc>
            </a:pPr>
            <a:endParaRPr lang="en-US" altLang="zh-CN" dirty="0" smtClean="0"/>
          </a:p>
          <a:p>
            <a:pPr>
              <a:lnSpc>
                <a:spcPts val="1000"/>
              </a:lnSpc>
            </a:pPr>
            <a:endParaRPr lang="en-US" altLang="zh-CN" dirty="0" smtClean="0"/>
          </a:p>
          <a:p>
            <a:pPr>
              <a:lnSpc>
                <a:spcPts val="1800"/>
              </a:lnSpc>
              <a:tabLst/>
            </a:pPr>
            <a:r>
              <a:rPr lang="en-US" altLang="zh-CN" sz="1404" dirty="0" smtClean="0">
                <a:solidFill>
                  <a:srgbClr val="000000"/>
                </a:solidFill>
                <a:latin typeface="함초롬돋움" pitchFamily="18" charset="0"/>
                <a:cs typeface="함초롬돋움" pitchFamily="18" charset="0"/>
              </a:rPr>
              <a:t>해당년도</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방학</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집중근로</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프로그램</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대상</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대학의</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재학생</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중</a:t>
            </a:r>
          </a:p>
          <a:p>
            <a:pPr>
              <a:lnSpc>
                <a:spcPts val="1600"/>
              </a:lnSpc>
              <a:tabLst/>
            </a:pPr>
            <a:r>
              <a:rPr lang="en-US" altLang="zh-CN" sz="1404" dirty="0" smtClean="0">
                <a:solidFill>
                  <a:srgbClr val="000000"/>
                </a:solidFill>
                <a:latin typeface="함초롬돋움" pitchFamily="18" charset="0"/>
                <a:cs typeface="함초롬돋움" pitchFamily="18" charset="0"/>
              </a:rPr>
              <a:t>국가근로장학금</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기신청자</a:t>
            </a:r>
          </a:p>
        </p:txBody>
      </p:sp>
      <p:sp>
        <p:nvSpPr>
          <p:cNvPr id="9" name="TextBox 1"/>
          <p:cNvSpPr txBox="1"/>
          <p:nvPr/>
        </p:nvSpPr>
        <p:spPr>
          <a:xfrm>
            <a:off x="2235200" y="3733800"/>
            <a:ext cx="381000" cy="800100"/>
          </a:xfrm>
          <a:prstGeom prst="rect">
            <a:avLst/>
          </a:prstGeom>
          <a:noFill/>
        </p:spPr>
        <p:txBody>
          <a:bodyPr wrap="none" lIns="0" tIns="0" rIns="0" rtlCol="0">
            <a:spAutoFit/>
          </a:bodyPr>
          <a:lstStyle/>
          <a:p>
            <a:pPr>
              <a:lnSpc>
                <a:spcPts val="1900"/>
              </a:lnSpc>
              <a:tabLst/>
            </a:pPr>
            <a:r>
              <a:rPr lang="en-US" altLang="zh-CN" sz="1598" b="1" dirty="0" smtClean="0">
                <a:solidFill>
                  <a:srgbClr val="000000"/>
                </a:solidFill>
                <a:latin typeface="함초롬돋움" pitchFamily="18" charset="0"/>
                <a:cs typeface="함초롬돋움" pitchFamily="18" charset="0"/>
              </a:rPr>
              <a:t>대학</a:t>
            </a:r>
          </a:p>
          <a:p>
            <a:pPr>
              <a:lnSpc>
                <a:spcPts val="1000"/>
              </a:lnSpc>
            </a:pPr>
            <a:endParaRPr lang="en-US" altLang="zh-CN" dirty="0" smtClean="0"/>
          </a:p>
          <a:p>
            <a:pPr>
              <a:lnSpc>
                <a:spcPts val="1000"/>
              </a:lnSpc>
            </a:pPr>
            <a:endParaRPr lang="en-US" altLang="zh-CN" dirty="0" smtClean="0"/>
          </a:p>
          <a:p>
            <a:pPr>
              <a:lnSpc>
                <a:spcPts val="2300"/>
              </a:lnSpc>
              <a:tabLst/>
            </a:pPr>
            <a:r>
              <a:rPr lang="en-US" altLang="zh-CN" sz="1596" b="1" dirty="0" smtClean="0">
                <a:solidFill>
                  <a:srgbClr val="000000"/>
                </a:solidFill>
                <a:latin typeface="함초롬돋움" pitchFamily="18" charset="0"/>
                <a:cs typeface="함초롬돋움" pitchFamily="18" charset="0"/>
              </a:rPr>
              <a:t>학생</a:t>
            </a:r>
          </a:p>
        </p:txBody>
      </p:sp>
      <p:sp>
        <p:nvSpPr>
          <p:cNvPr id="10" name="TextBox 1"/>
          <p:cNvSpPr txBox="1"/>
          <p:nvPr/>
        </p:nvSpPr>
        <p:spPr>
          <a:xfrm>
            <a:off x="2400300" y="5422900"/>
            <a:ext cx="660400" cy="800100"/>
          </a:xfrm>
          <a:prstGeom prst="rect">
            <a:avLst/>
          </a:prstGeom>
          <a:noFill/>
        </p:spPr>
        <p:txBody>
          <a:bodyPr wrap="none" lIns="0" tIns="0" rIns="0" rtlCol="0">
            <a:spAutoFit/>
          </a:bodyPr>
          <a:lstStyle/>
          <a:p>
            <a:pPr>
              <a:lnSpc>
                <a:spcPts val="1400"/>
              </a:lnSpc>
              <a:tabLst/>
            </a:pPr>
            <a:r>
              <a:rPr lang="en-US" altLang="zh-CN" sz="1406" dirty="0" smtClean="0">
                <a:solidFill>
                  <a:srgbClr val="000000"/>
                </a:solidFill>
                <a:latin typeface="돋움" pitchFamily="18" charset="0"/>
                <a:cs typeface="돋움" pitchFamily="18" charset="0"/>
              </a:rPr>
              <a:t>참여신청</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800"/>
              </a:lnSpc>
              <a:tabLst/>
            </a:pPr>
            <a:r>
              <a:rPr lang="en-US" altLang="zh-CN" sz="1404" dirty="0" smtClean="0">
                <a:solidFill>
                  <a:srgbClr val="000000"/>
                </a:solidFill>
                <a:latin typeface="함초롬돋움" pitchFamily="18" charset="0"/>
                <a:cs typeface="함초롬돋움" pitchFamily="18" charset="0"/>
              </a:rPr>
              <a:t>대학</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기관</a:t>
            </a:r>
          </a:p>
        </p:txBody>
      </p:sp>
      <p:sp>
        <p:nvSpPr>
          <p:cNvPr id="11" name="TextBox 1"/>
          <p:cNvSpPr txBox="1"/>
          <p:nvPr/>
        </p:nvSpPr>
        <p:spPr>
          <a:xfrm>
            <a:off x="1333500" y="5308600"/>
            <a:ext cx="596900" cy="901700"/>
          </a:xfrm>
          <a:prstGeom prst="rect">
            <a:avLst/>
          </a:prstGeom>
          <a:noFill/>
        </p:spPr>
        <p:txBody>
          <a:bodyPr wrap="none" lIns="0" tIns="0" rIns="0" rtlCol="0">
            <a:spAutoFit/>
          </a:bodyPr>
          <a:lstStyle/>
          <a:p>
            <a:pPr>
              <a:lnSpc>
                <a:spcPts val="1400"/>
              </a:lnSpc>
              <a:tabLst>
                <a:tab pos="165100" algn="l"/>
              </a:tabLst>
            </a:pPr>
            <a:r>
              <a:rPr lang="en-US" altLang="zh-CN" sz="1404" dirty="0" smtClean="0">
                <a:solidFill>
                  <a:srgbClr val="000000"/>
                </a:solidFill>
                <a:latin typeface="돋움" pitchFamily="18" charset="0"/>
                <a:cs typeface="돋움" pitchFamily="18" charset="0"/>
              </a:rPr>
              <a:t>사업참여</a:t>
            </a:r>
          </a:p>
          <a:p>
            <a:pPr>
              <a:lnSpc>
                <a:spcPts val="1600"/>
              </a:lnSpc>
              <a:tabLst>
                <a:tab pos="165100" algn="l"/>
              </a:tabLst>
            </a:pPr>
            <a:r>
              <a:rPr lang="en-US" altLang="zh-CN" sz="1404" dirty="0" smtClean="0">
                <a:solidFill>
                  <a:srgbClr val="000000"/>
                </a:solidFill>
                <a:latin typeface="돋움" pitchFamily="18" charset="0"/>
                <a:cs typeface="돋움" pitchFamily="18" charset="0"/>
              </a:rPr>
              <a:t>신청안내</a:t>
            </a:r>
          </a:p>
          <a:p>
            <a:pPr>
              <a:lnSpc>
                <a:spcPts val="1000"/>
              </a:lnSpc>
            </a:pPr>
            <a:endParaRPr lang="en-US" altLang="zh-CN" dirty="0" smtClean="0"/>
          </a:p>
          <a:p>
            <a:pPr>
              <a:lnSpc>
                <a:spcPts val="1000"/>
              </a:lnSpc>
            </a:pPr>
            <a:endParaRPr lang="en-US" altLang="zh-CN" dirty="0" smtClean="0"/>
          </a:p>
          <a:p>
            <a:pPr>
              <a:lnSpc>
                <a:spcPts val="2000"/>
              </a:lnSpc>
              <a:tabLst>
                <a:tab pos="1651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재단</a:t>
            </a:r>
          </a:p>
        </p:txBody>
      </p:sp>
      <p:sp>
        <p:nvSpPr>
          <p:cNvPr id="12" name="TextBox 1"/>
          <p:cNvSpPr txBox="1"/>
          <p:nvPr/>
        </p:nvSpPr>
        <p:spPr>
          <a:xfrm>
            <a:off x="3492500" y="5308600"/>
            <a:ext cx="596900" cy="901700"/>
          </a:xfrm>
          <a:prstGeom prst="rect">
            <a:avLst/>
          </a:prstGeom>
          <a:noFill/>
        </p:spPr>
        <p:txBody>
          <a:bodyPr wrap="none" lIns="0" tIns="0" rIns="0" rtlCol="0">
            <a:spAutoFit/>
          </a:bodyPr>
          <a:lstStyle/>
          <a:p>
            <a:pPr>
              <a:lnSpc>
                <a:spcPts val="1400"/>
              </a:lnSpc>
              <a:tabLst>
                <a:tab pos="165100" algn="l"/>
              </a:tabLst>
            </a:pPr>
            <a:r>
              <a:rPr lang="en-US" altLang="zh-CN" sz="1404" dirty="0" smtClean="0">
                <a:solidFill>
                  <a:srgbClr val="000000"/>
                </a:solidFill>
                <a:latin typeface="돋움" pitchFamily="18" charset="0"/>
                <a:cs typeface="돋움" pitchFamily="18" charset="0"/>
              </a:rPr>
              <a:t>희망근로</a:t>
            </a:r>
          </a:p>
          <a:p>
            <a:pPr>
              <a:lnSpc>
                <a:spcPts val="1600"/>
              </a:lnSpc>
              <a:tabLst>
                <a:tab pos="165100" algn="l"/>
              </a:tabLst>
            </a:pPr>
            <a:r>
              <a:rPr lang="en-US" altLang="zh-CN" sz="1404" dirty="0" smtClean="0">
                <a:solidFill>
                  <a:srgbClr val="000000"/>
                </a:solidFill>
                <a:latin typeface="돋움" pitchFamily="18" charset="0"/>
                <a:cs typeface="돋움" pitchFamily="18" charset="0"/>
              </a:rPr>
              <a:t>기관신청</a:t>
            </a:r>
          </a:p>
          <a:p>
            <a:pPr>
              <a:lnSpc>
                <a:spcPts val="1000"/>
              </a:lnSpc>
            </a:pPr>
            <a:endParaRPr lang="en-US" altLang="zh-CN" dirty="0" smtClean="0"/>
          </a:p>
          <a:p>
            <a:pPr>
              <a:lnSpc>
                <a:spcPts val="1000"/>
              </a:lnSpc>
            </a:pPr>
            <a:endParaRPr lang="en-US" altLang="zh-CN" dirty="0" smtClean="0"/>
          </a:p>
          <a:p>
            <a:pPr>
              <a:lnSpc>
                <a:spcPts val="2000"/>
              </a:lnSpc>
              <a:tabLst>
                <a:tab pos="1651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학생</a:t>
            </a:r>
          </a:p>
        </p:txBody>
      </p:sp>
      <p:sp>
        <p:nvSpPr>
          <p:cNvPr id="13" name="TextBox 1"/>
          <p:cNvSpPr txBox="1"/>
          <p:nvPr/>
        </p:nvSpPr>
        <p:spPr>
          <a:xfrm>
            <a:off x="4521200" y="5308600"/>
            <a:ext cx="698500" cy="901700"/>
          </a:xfrm>
          <a:prstGeom prst="rect">
            <a:avLst/>
          </a:prstGeom>
          <a:noFill/>
        </p:spPr>
        <p:txBody>
          <a:bodyPr wrap="none" lIns="0" tIns="0" rIns="0" rtlCol="0">
            <a:spAutoFit/>
          </a:bodyPr>
          <a:lstStyle/>
          <a:p>
            <a:pPr>
              <a:lnSpc>
                <a:spcPts val="1400"/>
              </a:lnSpc>
              <a:tabLst>
                <a:tab pos="203200" algn="l"/>
                <a:tab pos="215900" algn="l"/>
              </a:tabLst>
            </a:pPr>
            <a:r>
              <a:rPr lang="en-US" altLang="zh-CN" sz="1404" dirty="0" err="1" smtClean="0">
                <a:solidFill>
                  <a:srgbClr val="000000"/>
                </a:solidFill>
                <a:latin typeface="돋움" pitchFamily="18" charset="0"/>
                <a:cs typeface="돋움" pitchFamily="18" charset="0"/>
              </a:rPr>
              <a:t>기관</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돋움" pitchFamily="18" charset="0"/>
                <a:cs typeface="돋움" pitchFamily="18" charset="0"/>
              </a:rPr>
              <a:t>-</a:t>
            </a:r>
            <a:r>
              <a:rPr lang="en-US" altLang="zh-CN" sz="1404" dirty="0" smtClean="0">
                <a:latin typeface="Times New Roman" pitchFamily="18" charset="0"/>
                <a:cs typeface="Times New Roman" pitchFamily="18" charset="0"/>
              </a:rPr>
              <a:t> </a:t>
            </a:r>
            <a:r>
              <a:rPr lang="en-US" altLang="zh-CN" sz="1404" dirty="0" err="1" smtClean="0">
                <a:solidFill>
                  <a:srgbClr val="000000"/>
                </a:solidFill>
                <a:latin typeface="돋움" pitchFamily="18" charset="0"/>
                <a:cs typeface="돋움" pitchFamily="18" charset="0"/>
              </a:rPr>
              <a:t>학생</a:t>
            </a:r>
            <a:endParaRPr lang="en-US" altLang="zh-CN" sz="1404" dirty="0" smtClean="0">
              <a:solidFill>
                <a:srgbClr val="000000"/>
              </a:solidFill>
              <a:latin typeface="돋움" pitchFamily="18" charset="0"/>
              <a:cs typeface="돋움" pitchFamily="18" charset="0"/>
            </a:endParaRPr>
          </a:p>
          <a:p>
            <a:pPr>
              <a:lnSpc>
                <a:spcPts val="1600"/>
              </a:lnSpc>
              <a:tabLst>
                <a:tab pos="203200" algn="l"/>
                <a:tab pos="215900" algn="l"/>
              </a:tabLst>
            </a:pPr>
            <a:r>
              <a:rPr lang="en-US" altLang="zh-CN" dirty="0" smtClean="0"/>
              <a:t>	</a:t>
            </a:r>
            <a:r>
              <a:rPr lang="en-US" altLang="zh-CN" sz="1404" dirty="0" smtClean="0">
                <a:solidFill>
                  <a:srgbClr val="000000"/>
                </a:solidFill>
                <a:latin typeface="돋움" pitchFamily="18" charset="0"/>
                <a:cs typeface="돋움" pitchFamily="18" charset="0"/>
              </a:rPr>
              <a:t>매칭</a:t>
            </a:r>
          </a:p>
          <a:p>
            <a:pPr>
              <a:lnSpc>
                <a:spcPts val="1000"/>
              </a:lnSpc>
            </a:pPr>
            <a:endParaRPr lang="en-US" altLang="zh-CN" dirty="0" smtClean="0"/>
          </a:p>
          <a:p>
            <a:pPr>
              <a:lnSpc>
                <a:spcPts val="1000"/>
              </a:lnSpc>
            </a:pPr>
            <a:endParaRPr lang="en-US" altLang="zh-CN" dirty="0" smtClean="0"/>
          </a:p>
          <a:p>
            <a:pPr>
              <a:lnSpc>
                <a:spcPts val="2000"/>
              </a:lnSpc>
              <a:tabLst>
                <a:tab pos="203200" algn="l"/>
                <a:tab pos="2159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재단</a:t>
            </a:r>
          </a:p>
        </p:txBody>
      </p:sp>
      <p:sp>
        <p:nvSpPr>
          <p:cNvPr id="14" name="TextBox 1"/>
          <p:cNvSpPr txBox="1"/>
          <p:nvPr/>
        </p:nvSpPr>
        <p:spPr>
          <a:xfrm>
            <a:off x="5638800" y="5308600"/>
            <a:ext cx="660400" cy="901700"/>
          </a:xfrm>
          <a:prstGeom prst="rect">
            <a:avLst/>
          </a:prstGeom>
          <a:noFill/>
        </p:spPr>
        <p:txBody>
          <a:bodyPr wrap="none" lIns="0" tIns="0" rIns="0" rtlCol="0">
            <a:spAutoFit/>
          </a:bodyPr>
          <a:lstStyle/>
          <a:p>
            <a:pPr>
              <a:lnSpc>
                <a:spcPts val="1400"/>
              </a:lnSpc>
              <a:tabLst/>
            </a:pPr>
            <a:r>
              <a:rPr lang="en-US" altLang="zh-CN" sz="1404" dirty="0" smtClean="0">
                <a:solidFill>
                  <a:srgbClr val="000000"/>
                </a:solidFill>
                <a:latin typeface="돋움" pitchFamily="18" charset="0"/>
                <a:cs typeface="돋움" pitchFamily="18" charset="0"/>
              </a:rPr>
              <a:t>결과확인</a:t>
            </a:r>
          </a:p>
          <a:p>
            <a:pPr>
              <a:lnSpc>
                <a:spcPts val="1600"/>
              </a:lnSpc>
              <a:tabLst/>
            </a:pPr>
            <a:r>
              <a:rPr lang="en-US" altLang="zh-CN" sz="1404" dirty="0" smtClean="0">
                <a:solidFill>
                  <a:srgbClr val="000000"/>
                </a:solidFill>
                <a:latin typeface="돋움" pitchFamily="18" charset="0"/>
                <a:cs typeface="돋움" pitchFamily="18" charset="0"/>
              </a:rPr>
              <a:t>학생배정</a:t>
            </a:r>
          </a:p>
          <a:p>
            <a:pPr>
              <a:lnSpc>
                <a:spcPts val="1000"/>
              </a:lnSpc>
            </a:pPr>
            <a:endParaRPr lang="en-US" altLang="zh-CN" dirty="0" smtClean="0"/>
          </a:p>
          <a:p>
            <a:pPr>
              <a:lnSpc>
                <a:spcPts val="1000"/>
              </a:lnSpc>
            </a:pPr>
            <a:endParaRPr lang="en-US" altLang="zh-CN" dirty="0" smtClean="0"/>
          </a:p>
          <a:p>
            <a:pPr>
              <a:lnSpc>
                <a:spcPts val="2000"/>
              </a:lnSpc>
              <a:tabLst/>
            </a:pPr>
            <a:r>
              <a:rPr lang="en-US" altLang="zh-CN" sz="1404" dirty="0" smtClean="0">
                <a:solidFill>
                  <a:srgbClr val="000000"/>
                </a:solidFill>
                <a:latin typeface="함초롬돋움" pitchFamily="18" charset="0"/>
                <a:cs typeface="함초롬돋움" pitchFamily="18" charset="0"/>
              </a:rPr>
              <a:t>대학</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기관</a:t>
            </a:r>
          </a:p>
        </p:txBody>
      </p:sp>
      <p:sp>
        <p:nvSpPr>
          <p:cNvPr id="15" name="TextBox 1"/>
          <p:cNvSpPr txBox="1"/>
          <p:nvPr/>
        </p:nvSpPr>
        <p:spPr>
          <a:xfrm>
            <a:off x="6705600" y="5308600"/>
            <a:ext cx="698500" cy="901700"/>
          </a:xfrm>
          <a:prstGeom prst="rect">
            <a:avLst/>
          </a:prstGeom>
          <a:noFill/>
        </p:spPr>
        <p:txBody>
          <a:bodyPr wrap="none" lIns="0" tIns="0" rIns="0" rtlCol="0">
            <a:spAutoFit/>
          </a:bodyPr>
          <a:lstStyle/>
          <a:p>
            <a:pPr>
              <a:lnSpc>
                <a:spcPts val="1400"/>
              </a:lnSpc>
              <a:tabLst>
                <a:tab pos="25400" algn="l"/>
              </a:tabLst>
            </a:pPr>
            <a:r>
              <a:rPr lang="en-US" altLang="zh-CN" sz="1404" dirty="0" smtClean="0">
                <a:solidFill>
                  <a:srgbClr val="000000"/>
                </a:solidFill>
                <a:latin typeface="돋움" pitchFamily="18" charset="0"/>
                <a:cs typeface="돋움" pitchFamily="18" charset="0"/>
              </a:rPr>
              <a:t>업무협약</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돋움" pitchFamily="18" charset="0"/>
                <a:cs typeface="돋움" pitchFamily="18" charset="0"/>
              </a:rPr>
              <a:t>,</a:t>
            </a:r>
          </a:p>
          <a:p>
            <a:pPr>
              <a:lnSpc>
                <a:spcPts val="1600"/>
              </a:lnSpc>
              <a:tabLst>
                <a:tab pos="25400" algn="l"/>
              </a:tabLst>
            </a:pPr>
            <a:r>
              <a:rPr lang="en-US" altLang="zh-CN" sz="1404" dirty="0" smtClean="0">
                <a:solidFill>
                  <a:srgbClr val="000000"/>
                </a:solidFill>
                <a:latin typeface="돋움" pitchFamily="18" charset="0"/>
                <a:cs typeface="돋움" pitchFamily="18" charset="0"/>
              </a:rPr>
              <a:t>오리엔테이션</a:t>
            </a:r>
          </a:p>
          <a:p>
            <a:pPr>
              <a:lnSpc>
                <a:spcPts val="1000"/>
              </a:lnSpc>
            </a:pPr>
            <a:endParaRPr lang="en-US" altLang="zh-CN" dirty="0" smtClean="0"/>
          </a:p>
          <a:p>
            <a:pPr>
              <a:lnSpc>
                <a:spcPts val="1000"/>
              </a:lnSpc>
            </a:pPr>
            <a:endParaRPr lang="en-US" altLang="zh-CN" dirty="0" smtClean="0"/>
          </a:p>
          <a:p>
            <a:pPr>
              <a:lnSpc>
                <a:spcPts val="2000"/>
              </a:lnSpc>
              <a:tabLst>
                <a:tab pos="254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재단</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기관</a:t>
            </a:r>
          </a:p>
        </p:txBody>
      </p:sp>
      <p:sp>
        <p:nvSpPr>
          <p:cNvPr id="16" name="TextBox 1"/>
          <p:cNvSpPr txBox="1"/>
          <p:nvPr/>
        </p:nvSpPr>
        <p:spPr>
          <a:xfrm>
            <a:off x="7823200" y="5308600"/>
            <a:ext cx="596900" cy="914400"/>
          </a:xfrm>
          <a:prstGeom prst="rect">
            <a:avLst/>
          </a:prstGeom>
          <a:noFill/>
        </p:spPr>
        <p:txBody>
          <a:bodyPr wrap="none" lIns="0" tIns="0" rIns="0" rtlCol="0">
            <a:spAutoFit/>
          </a:bodyPr>
          <a:lstStyle/>
          <a:p>
            <a:pPr>
              <a:lnSpc>
                <a:spcPts val="1400"/>
              </a:lnSpc>
              <a:tabLst>
                <a:tab pos="139700" algn="l"/>
                <a:tab pos="152400" algn="l"/>
              </a:tabLst>
            </a:pPr>
            <a:r>
              <a:rPr lang="en-US" altLang="zh-CN" sz="1404" dirty="0" smtClean="0">
                <a:solidFill>
                  <a:srgbClr val="000000"/>
                </a:solidFill>
                <a:latin typeface="돋움" pitchFamily="18" charset="0"/>
                <a:cs typeface="돋움" pitchFamily="18" charset="0"/>
              </a:rPr>
              <a:t>집중근로</a:t>
            </a:r>
          </a:p>
          <a:p>
            <a:pPr>
              <a:lnSpc>
                <a:spcPts val="1600"/>
              </a:lnSpc>
              <a:tabLst>
                <a:tab pos="139700" algn="l"/>
                <a:tab pos="152400" algn="l"/>
              </a:tabLst>
            </a:pPr>
            <a:r>
              <a:rPr lang="en-US" altLang="zh-CN" dirty="0" smtClean="0"/>
              <a:t>	</a:t>
            </a:r>
            <a:r>
              <a:rPr lang="en-US" altLang="zh-CN" sz="1404" dirty="0" smtClean="0">
                <a:solidFill>
                  <a:srgbClr val="000000"/>
                </a:solidFill>
                <a:latin typeface="돋움" pitchFamily="18" charset="0"/>
                <a:cs typeface="돋움" pitchFamily="18" charset="0"/>
              </a:rPr>
              <a:t>수행</a:t>
            </a:r>
          </a:p>
          <a:p>
            <a:pPr>
              <a:lnSpc>
                <a:spcPts val="1000"/>
              </a:lnSpc>
            </a:pPr>
            <a:endParaRPr lang="en-US" altLang="zh-CN" dirty="0" smtClean="0"/>
          </a:p>
          <a:p>
            <a:pPr>
              <a:lnSpc>
                <a:spcPts val="1000"/>
              </a:lnSpc>
            </a:pPr>
            <a:endParaRPr lang="en-US" altLang="zh-CN" dirty="0" smtClean="0"/>
          </a:p>
          <a:p>
            <a:pPr>
              <a:lnSpc>
                <a:spcPts val="2100"/>
              </a:lnSpc>
              <a:tabLst>
                <a:tab pos="139700" algn="l"/>
                <a:tab pos="1524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학생</a:t>
            </a:r>
          </a:p>
        </p:txBody>
      </p:sp>
      <p:sp>
        <p:nvSpPr>
          <p:cNvPr id="17" name="TextBox 1"/>
          <p:cNvSpPr txBox="1"/>
          <p:nvPr/>
        </p:nvSpPr>
        <p:spPr>
          <a:xfrm>
            <a:off x="825500" y="3746500"/>
            <a:ext cx="825500" cy="1117600"/>
          </a:xfrm>
          <a:prstGeom prst="rect">
            <a:avLst/>
          </a:prstGeom>
          <a:noFill/>
        </p:spPr>
        <p:txBody>
          <a:bodyPr wrap="none" lIns="0" tIns="0" rIns="0" rtlCol="0">
            <a:spAutoFit/>
          </a:bodyPr>
          <a:lstStyle/>
          <a:p>
            <a:pPr>
              <a:lnSpc>
                <a:spcPts val="2000"/>
              </a:lnSpc>
              <a:tabLst/>
            </a:pPr>
            <a:r>
              <a:rPr lang="en-US" altLang="zh-CN" sz="2006" dirty="0" smtClean="0">
                <a:solidFill>
                  <a:srgbClr val="000000"/>
                </a:solidFill>
                <a:latin typeface="돋움" pitchFamily="18" charset="0"/>
                <a:cs typeface="돋움" pitchFamily="18" charset="0"/>
              </a:rPr>
              <a:t>참여대상</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800"/>
              </a:lnSpc>
              <a:tabLst/>
            </a:pPr>
            <a:r>
              <a:rPr lang="en-US" altLang="zh-CN" sz="2004" dirty="0" smtClean="0">
                <a:solidFill>
                  <a:srgbClr val="000000"/>
                </a:solidFill>
                <a:latin typeface="돋움" pitchFamily="18" charset="0"/>
                <a:cs typeface="돋움" pitchFamily="18" charset="0"/>
              </a:rPr>
              <a:t>진행절차</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5400" y="12700"/>
            <a:ext cx="9118600" cy="6845300"/>
          </a:xfrm>
          <a:prstGeom prst="rect">
            <a:avLst/>
          </a:prstGeom>
          <a:noFill/>
        </p:spPr>
      </p:pic>
      <p:sp>
        <p:nvSpPr>
          <p:cNvPr id="2" name="TextBox 1"/>
          <p:cNvSpPr txBox="1"/>
          <p:nvPr/>
        </p:nvSpPr>
        <p:spPr>
          <a:xfrm>
            <a:off x="3505200" y="3429000"/>
            <a:ext cx="3289300" cy="977900"/>
          </a:xfrm>
          <a:prstGeom prst="rect">
            <a:avLst/>
          </a:prstGeom>
          <a:noFill/>
        </p:spPr>
        <p:txBody>
          <a:bodyPr wrap="none" lIns="0" tIns="0" rIns="0" rtlCol="0">
            <a:spAutoFit/>
          </a:bodyPr>
          <a:lstStyle/>
          <a:p>
            <a:pPr>
              <a:lnSpc>
                <a:spcPts val="3500"/>
              </a:lnSpc>
              <a:tabLst/>
            </a:pPr>
            <a:r>
              <a:rPr lang="en-US" altLang="zh-CN" sz="3504" dirty="0" smtClean="0">
                <a:solidFill>
                  <a:srgbClr val="FFFFFF"/>
                </a:solidFill>
                <a:latin typeface="돋움" pitchFamily="18" charset="0"/>
                <a:cs typeface="돋움" pitchFamily="18" charset="0"/>
              </a:rPr>
              <a:t>장학생</a:t>
            </a:r>
            <a:r>
              <a:rPr lang="en-US" altLang="zh-CN" sz="3504" dirty="0" smtClean="0">
                <a:latin typeface="Times New Roman" pitchFamily="18" charset="0"/>
                <a:cs typeface="Times New Roman" pitchFamily="18" charset="0"/>
              </a:rPr>
              <a:t> </a:t>
            </a:r>
            <a:r>
              <a:rPr lang="en-US" altLang="zh-CN" sz="3504" dirty="0" smtClean="0">
                <a:solidFill>
                  <a:srgbClr val="FFFFFF"/>
                </a:solidFill>
                <a:latin typeface="돋움" pitchFamily="18" charset="0"/>
                <a:cs typeface="돋움" pitchFamily="18" charset="0"/>
              </a:rPr>
              <a:t>사고</a:t>
            </a:r>
            <a:r>
              <a:rPr lang="en-US" altLang="zh-CN" sz="3504" dirty="0" smtClean="0">
                <a:latin typeface="Times New Roman" pitchFamily="18" charset="0"/>
                <a:cs typeface="Times New Roman" pitchFamily="18" charset="0"/>
              </a:rPr>
              <a:t> </a:t>
            </a:r>
            <a:r>
              <a:rPr lang="en-US" altLang="zh-CN" sz="3504" dirty="0" smtClean="0">
                <a:solidFill>
                  <a:srgbClr val="FFFFFF"/>
                </a:solidFill>
                <a:latin typeface="돋움" pitchFamily="18" charset="0"/>
                <a:cs typeface="돋움" pitchFamily="18" charset="0"/>
              </a:rPr>
              <a:t>예방</a:t>
            </a:r>
            <a:r>
              <a:rPr lang="en-US" altLang="zh-CN" sz="3504" dirty="0" smtClean="0">
                <a:latin typeface="Times New Roman" pitchFamily="18" charset="0"/>
                <a:cs typeface="Times New Roman" pitchFamily="18" charset="0"/>
              </a:rPr>
              <a:t> </a:t>
            </a:r>
            <a:r>
              <a:rPr lang="en-US" altLang="zh-CN" sz="3504" dirty="0" smtClean="0">
                <a:solidFill>
                  <a:srgbClr val="FFFFFF"/>
                </a:solidFill>
                <a:latin typeface="돋움" pitchFamily="18" charset="0"/>
                <a:cs typeface="돋움" pitchFamily="18" charset="0"/>
              </a:rPr>
              <a:t>및</a:t>
            </a:r>
          </a:p>
          <a:p>
            <a:pPr>
              <a:lnSpc>
                <a:spcPts val="4200"/>
              </a:lnSpc>
              <a:tabLst/>
            </a:pPr>
            <a:r>
              <a:rPr lang="en-US" altLang="zh-CN" sz="3506" dirty="0" smtClean="0">
                <a:solidFill>
                  <a:srgbClr val="FFFFFF"/>
                </a:solidFill>
                <a:latin typeface="돋움" pitchFamily="18" charset="0"/>
                <a:cs typeface="돋움" pitchFamily="18" charset="0"/>
              </a:rPr>
              <a:t>처리절차</a:t>
            </a:r>
          </a:p>
        </p:txBody>
      </p:sp>
      <p:sp>
        <p:nvSpPr>
          <p:cNvPr id="3" name="TextBox 1"/>
          <p:cNvSpPr txBox="1"/>
          <p:nvPr/>
        </p:nvSpPr>
        <p:spPr>
          <a:xfrm>
            <a:off x="2286000" y="3200400"/>
            <a:ext cx="1257300" cy="1257300"/>
          </a:xfrm>
          <a:prstGeom prst="rect">
            <a:avLst/>
          </a:prstGeom>
          <a:noFill/>
        </p:spPr>
        <p:txBody>
          <a:bodyPr wrap="none" lIns="0" tIns="0" rIns="0" rtlCol="0">
            <a:spAutoFit/>
          </a:bodyPr>
          <a:lstStyle/>
          <a:p>
            <a:pPr>
              <a:lnSpc>
                <a:spcPts val="9900"/>
              </a:lnSpc>
              <a:tabLst/>
            </a:pPr>
            <a:r>
              <a:rPr lang="en-US" altLang="zh-CN" sz="9998" b="1" dirty="0" smtClean="0">
                <a:solidFill>
                  <a:srgbClr val="9DC435"/>
                </a:solidFill>
                <a:latin typeface="바탕" pitchFamily="18" charset="0"/>
                <a:cs typeface="바탕" pitchFamily="18" charset="0"/>
              </a:rPr>
              <a:t>Ⅴ</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pic>
        <p:nvPicPr>
          <p:cNvPr id="2" name="Picture 3"/>
          <p:cNvPicPr>
            <a:picLocks noChangeAspect="1" noChangeArrowheads="1"/>
          </p:cNvPicPr>
          <p:nvPr/>
        </p:nvPicPr>
        <p:blipFill>
          <a:blip r:embed="rId2"/>
          <a:srcRect/>
          <a:stretch>
            <a:fillRect/>
          </a:stretch>
        </p:blipFill>
        <p:spPr bwMode="auto">
          <a:xfrm>
            <a:off x="0" y="0"/>
            <a:ext cx="9144000" cy="68453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82541" y="6639890"/>
            <a:ext cx="74676" cy="112026"/>
          </a:xfrm>
          <a:custGeom>
            <a:avLst/>
            <a:gdLst>
              <a:gd name="connsiteX0" fmla="*/ 28829 w 74676"/>
              <a:gd name="connsiteY0" fmla="*/ 95613 h 112026"/>
              <a:gd name="connsiteX1" fmla="*/ 15113 w 74676"/>
              <a:gd name="connsiteY1" fmla="*/ 93187 h 112026"/>
              <a:gd name="connsiteX2" fmla="*/ 0 w 74676"/>
              <a:gd name="connsiteY2" fmla="*/ 87896 h 112026"/>
              <a:gd name="connsiteX3" fmla="*/ 0 w 74676"/>
              <a:gd name="connsiteY3" fmla="*/ 99073 h 112026"/>
              <a:gd name="connsiteX4" fmla="*/ 1270 w 74676"/>
              <a:gd name="connsiteY4" fmla="*/ 105180 h 112026"/>
              <a:gd name="connsiteX5" fmla="*/ 8128 w 74676"/>
              <a:gd name="connsiteY5" fmla="*/ 109185 h 112026"/>
              <a:gd name="connsiteX6" fmla="*/ 8128 w 74676"/>
              <a:gd name="connsiteY6" fmla="*/ 109035 h 112026"/>
              <a:gd name="connsiteX7" fmla="*/ 16510 w 74676"/>
              <a:gd name="connsiteY7" fmla="*/ 111271 h 112026"/>
              <a:gd name="connsiteX8" fmla="*/ 28067 w 74676"/>
              <a:gd name="connsiteY8" fmla="*/ 112026 h 112026"/>
              <a:gd name="connsiteX9" fmla="*/ 45339 w 74676"/>
              <a:gd name="connsiteY9" fmla="*/ 109424 h 112026"/>
              <a:gd name="connsiteX10" fmla="*/ 60833 w 74676"/>
              <a:gd name="connsiteY10" fmla="*/ 101092 h 112026"/>
              <a:gd name="connsiteX11" fmla="*/ 70739 w 74676"/>
              <a:gd name="connsiteY11" fmla="*/ 89510 h 112026"/>
              <a:gd name="connsiteX12" fmla="*/ 74676 w 74676"/>
              <a:gd name="connsiteY12" fmla="*/ 73279 h 112026"/>
              <a:gd name="connsiteX13" fmla="*/ 70992 w 74676"/>
              <a:gd name="connsiteY13" fmla="*/ 59690 h 112026"/>
              <a:gd name="connsiteX14" fmla="*/ 61214 w 74676"/>
              <a:gd name="connsiteY14" fmla="*/ 48526 h 112026"/>
              <a:gd name="connsiteX15" fmla="*/ 47879 w 74676"/>
              <a:gd name="connsiteY15" fmla="*/ 41123 h 112026"/>
              <a:gd name="connsiteX16" fmla="*/ 32511 w 74676"/>
              <a:gd name="connsiteY16" fmla="*/ 38417 h 112026"/>
              <a:gd name="connsiteX17" fmla="*/ 25908 w 74676"/>
              <a:gd name="connsiteY17" fmla="*/ 38646 h 112026"/>
              <a:gd name="connsiteX18" fmla="*/ 22225 w 74676"/>
              <a:gd name="connsiteY18" fmla="*/ 38861 h 112026"/>
              <a:gd name="connsiteX19" fmla="*/ 22225 w 74676"/>
              <a:gd name="connsiteY19" fmla="*/ 34049 h 112026"/>
              <a:gd name="connsiteX20" fmla="*/ 22479 w 74676"/>
              <a:gd name="connsiteY20" fmla="*/ 27647 h 112026"/>
              <a:gd name="connsiteX21" fmla="*/ 22606 w 74676"/>
              <a:gd name="connsiteY21" fmla="*/ 21412 h 112026"/>
              <a:gd name="connsiteX22" fmla="*/ 22733 w 74676"/>
              <a:gd name="connsiteY22" fmla="*/ 17247 h 112026"/>
              <a:gd name="connsiteX23" fmla="*/ 61722 w 74676"/>
              <a:gd name="connsiteY23" fmla="*/ 17247 h 112026"/>
              <a:gd name="connsiteX24" fmla="*/ 67056 w 74676"/>
              <a:gd name="connsiteY24" fmla="*/ 15723 h 112026"/>
              <a:gd name="connsiteX25" fmla="*/ 70230 w 74676"/>
              <a:gd name="connsiteY25" fmla="*/ 11696 h 112026"/>
              <a:gd name="connsiteX26" fmla="*/ 71501 w 74676"/>
              <a:gd name="connsiteY26" fmla="*/ 6680 h 112026"/>
              <a:gd name="connsiteX27" fmla="*/ 71501 w 74676"/>
              <a:gd name="connsiteY27" fmla="*/ 0 h 112026"/>
              <a:gd name="connsiteX28" fmla="*/ 3048 w 74676"/>
              <a:gd name="connsiteY28" fmla="*/ 0 h 112026"/>
              <a:gd name="connsiteX29" fmla="*/ 2540 w 74676"/>
              <a:gd name="connsiteY29" fmla="*/ 15608 h 112026"/>
              <a:gd name="connsiteX30" fmla="*/ 2159 w 74676"/>
              <a:gd name="connsiteY30" fmla="*/ 29743 h 112026"/>
              <a:gd name="connsiteX31" fmla="*/ 1778 w 74676"/>
              <a:gd name="connsiteY31" fmla="*/ 43840 h 112026"/>
              <a:gd name="connsiteX32" fmla="*/ 1523 w 74676"/>
              <a:gd name="connsiteY32" fmla="*/ 59702 h 112026"/>
              <a:gd name="connsiteX33" fmla="*/ 14478 w 74676"/>
              <a:gd name="connsiteY33" fmla="*/ 56159 h 112026"/>
              <a:gd name="connsiteX34" fmla="*/ 27304 w 74676"/>
              <a:gd name="connsiteY34" fmla="*/ 54915 h 112026"/>
              <a:gd name="connsiteX35" fmla="*/ 37084 w 74676"/>
              <a:gd name="connsiteY35" fmla="*/ 56274 h 112026"/>
              <a:gd name="connsiteX36" fmla="*/ 46101 w 74676"/>
              <a:gd name="connsiteY36" fmla="*/ 60503 h 112026"/>
              <a:gd name="connsiteX37" fmla="*/ 51689 w 74676"/>
              <a:gd name="connsiteY37" fmla="*/ 66776 h 112026"/>
              <a:gd name="connsiteX38" fmla="*/ 53975 w 74676"/>
              <a:gd name="connsiteY38" fmla="*/ 75513 h 112026"/>
              <a:gd name="connsiteX39" fmla="*/ 51561 w 74676"/>
              <a:gd name="connsiteY39" fmla="*/ 83451 h 112026"/>
              <a:gd name="connsiteX40" fmla="*/ 45466 w 74676"/>
              <a:gd name="connsiteY40" fmla="*/ 89484 h 112026"/>
              <a:gd name="connsiteX41" fmla="*/ 36830 w 74676"/>
              <a:gd name="connsiteY41" fmla="*/ 93506 h 112026"/>
              <a:gd name="connsiteX42" fmla="*/ 29591 w 74676"/>
              <a:gd name="connsiteY42" fmla="*/ 94925 h 112026"/>
              <a:gd name="connsiteX43" fmla="*/ 28829 w 74676"/>
              <a:gd name="connsiteY43" fmla="*/ 95613 h 11202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Lst>
            <a:rect l="l" t="t" r="r" b="b"/>
            <a:pathLst>
              <a:path w="74676" h="112026">
                <a:moveTo>
                  <a:pt x="28829" y="95613"/>
                </a:moveTo>
                <a:cubicBezTo>
                  <a:pt x="23749" y="95154"/>
                  <a:pt x="19177" y="94346"/>
                  <a:pt x="15113" y="93187"/>
                </a:cubicBezTo>
                <a:cubicBezTo>
                  <a:pt x="11176" y="92028"/>
                  <a:pt x="6096" y="90258"/>
                  <a:pt x="0" y="87896"/>
                </a:cubicBezTo>
                <a:lnTo>
                  <a:pt x="0" y="99073"/>
                </a:lnTo>
                <a:cubicBezTo>
                  <a:pt x="-127" y="101124"/>
                  <a:pt x="380" y="103159"/>
                  <a:pt x="1270" y="105180"/>
                </a:cubicBezTo>
                <a:cubicBezTo>
                  <a:pt x="2286" y="107201"/>
                  <a:pt x="4572" y="108536"/>
                  <a:pt x="8128" y="109185"/>
                </a:cubicBezTo>
                <a:lnTo>
                  <a:pt x="8128" y="109035"/>
                </a:lnTo>
                <a:cubicBezTo>
                  <a:pt x="10160" y="110022"/>
                  <a:pt x="12953" y="110768"/>
                  <a:pt x="16510" y="111271"/>
                </a:cubicBezTo>
                <a:cubicBezTo>
                  <a:pt x="20066" y="111773"/>
                  <a:pt x="23876" y="112026"/>
                  <a:pt x="28067" y="112026"/>
                </a:cubicBezTo>
                <a:cubicBezTo>
                  <a:pt x="34036" y="112026"/>
                  <a:pt x="39751" y="111159"/>
                  <a:pt x="45339" y="109424"/>
                </a:cubicBezTo>
                <a:cubicBezTo>
                  <a:pt x="50927" y="107689"/>
                  <a:pt x="56007" y="104913"/>
                  <a:pt x="60833" y="101092"/>
                </a:cubicBezTo>
                <a:cubicBezTo>
                  <a:pt x="64770" y="98171"/>
                  <a:pt x="68072" y="94311"/>
                  <a:pt x="70739" y="89510"/>
                </a:cubicBezTo>
                <a:cubicBezTo>
                  <a:pt x="73406" y="84721"/>
                  <a:pt x="74676" y="79311"/>
                  <a:pt x="74676" y="73279"/>
                </a:cubicBezTo>
                <a:cubicBezTo>
                  <a:pt x="74676" y="68478"/>
                  <a:pt x="73406" y="63944"/>
                  <a:pt x="70992" y="59690"/>
                </a:cubicBezTo>
                <a:cubicBezTo>
                  <a:pt x="68453" y="55422"/>
                  <a:pt x="65151" y="51701"/>
                  <a:pt x="61214" y="48526"/>
                </a:cubicBezTo>
                <a:cubicBezTo>
                  <a:pt x="57403" y="45402"/>
                  <a:pt x="52832" y="42938"/>
                  <a:pt x="47879" y="41123"/>
                </a:cubicBezTo>
                <a:cubicBezTo>
                  <a:pt x="42799" y="39319"/>
                  <a:pt x="37719" y="38417"/>
                  <a:pt x="32511" y="38417"/>
                </a:cubicBezTo>
                <a:cubicBezTo>
                  <a:pt x="30226" y="38417"/>
                  <a:pt x="28067" y="38493"/>
                  <a:pt x="25908" y="38646"/>
                </a:cubicBezTo>
                <a:cubicBezTo>
                  <a:pt x="23876" y="38811"/>
                  <a:pt x="22606" y="38875"/>
                  <a:pt x="22225" y="38861"/>
                </a:cubicBezTo>
                <a:cubicBezTo>
                  <a:pt x="22225" y="37363"/>
                  <a:pt x="22225" y="35763"/>
                  <a:pt x="22225" y="34049"/>
                </a:cubicBezTo>
                <a:cubicBezTo>
                  <a:pt x="22352" y="32334"/>
                  <a:pt x="22352" y="30213"/>
                  <a:pt x="22479" y="27647"/>
                </a:cubicBezTo>
                <a:cubicBezTo>
                  <a:pt x="22479" y="25234"/>
                  <a:pt x="22479" y="23152"/>
                  <a:pt x="22606" y="21412"/>
                </a:cubicBezTo>
                <a:cubicBezTo>
                  <a:pt x="22606" y="19672"/>
                  <a:pt x="22606" y="18288"/>
                  <a:pt x="22733" y="17247"/>
                </a:cubicBezTo>
                <a:lnTo>
                  <a:pt x="61722" y="17247"/>
                </a:lnTo>
                <a:cubicBezTo>
                  <a:pt x="63753" y="17247"/>
                  <a:pt x="65532" y="16738"/>
                  <a:pt x="67056" y="15723"/>
                </a:cubicBezTo>
                <a:cubicBezTo>
                  <a:pt x="68453" y="14706"/>
                  <a:pt x="69469" y="13373"/>
                  <a:pt x="70230" y="11696"/>
                </a:cubicBezTo>
                <a:cubicBezTo>
                  <a:pt x="70866" y="10159"/>
                  <a:pt x="71247" y="8483"/>
                  <a:pt x="71501" y="6680"/>
                </a:cubicBezTo>
                <a:cubicBezTo>
                  <a:pt x="71628" y="4877"/>
                  <a:pt x="71628" y="2641"/>
                  <a:pt x="71501" y="0"/>
                </a:cubicBezTo>
                <a:lnTo>
                  <a:pt x="3048" y="0"/>
                </a:lnTo>
                <a:cubicBezTo>
                  <a:pt x="2794" y="5677"/>
                  <a:pt x="2667" y="10883"/>
                  <a:pt x="2540" y="15608"/>
                </a:cubicBezTo>
                <a:cubicBezTo>
                  <a:pt x="2413" y="20332"/>
                  <a:pt x="2286" y="25044"/>
                  <a:pt x="2159" y="29743"/>
                </a:cubicBezTo>
                <a:cubicBezTo>
                  <a:pt x="2032" y="34417"/>
                  <a:pt x="1904" y="39116"/>
                  <a:pt x="1778" y="43840"/>
                </a:cubicBezTo>
                <a:cubicBezTo>
                  <a:pt x="1651" y="48565"/>
                  <a:pt x="1523" y="53847"/>
                  <a:pt x="1523" y="59702"/>
                </a:cubicBezTo>
                <a:cubicBezTo>
                  <a:pt x="6222" y="58166"/>
                  <a:pt x="10541" y="56984"/>
                  <a:pt x="14478" y="56159"/>
                </a:cubicBezTo>
                <a:cubicBezTo>
                  <a:pt x="18288" y="55333"/>
                  <a:pt x="22606" y="54915"/>
                  <a:pt x="27304" y="54915"/>
                </a:cubicBezTo>
                <a:cubicBezTo>
                  <a:pt x="30607" y="54915"/>
                  <a:pt x="33909" y="55371"/>
                  <a:pt x="37084" y="56274"/>
                </a:cubicBezTo>
                <a:cubicBezTo>
                  <a:pt x="40386" y="57187"/>
                  <a:pt x="43307" y="58597"/>
                  <a:pt x="46101" y="60503"/>
                </a:cubicBezTo>
                <a:cubicBezTo>
                  <a:pt x="48387" y="62153"/>
                  <a:pt x="50165" y="64249"/>
                  <a:pt x="51689" y="66776"/>
                </a:cubicBezTo>
                <a:cubicBezTo>
                  <a:pt x="53213" y="69304"/>
                  <a:pt x="53975" y="72212"/>
                  <a:pt x="53975" y="75513"/>
                </a:cubicBezTo>
                <a:cubicBezTo>
                  <a:pt x="53975" y="78447"/>
                  <a:pt x="53213" y="81089"/>
                  <a:pt x="51561" y="83451"/>
                </a:cubicBezTo>
                <a:cubicBezTo>
                  <a:pt x="49911" y="85800"/>
                  <a:pt x="47879" y="87821"/>
                  <a:pt x="45466" y="89484"/>
                </a:cubicBezTo>
                <a:cubicBezTo>
                  <a:pt x="42799" y="91217"/>
                  <a:pt x="40004" y="92558"/>
                  <a:pt x="36830" y="93506"/>
                </a:cubicBezTo>
                <a:cubicBezTo>
                  <a:pt x="33782" y="94452"/>
                  <a:pt x="31369" y="94925"/>
                  <a:pt x="29591" y="94925"/>
                </a:cubicBezTo>
                <a:lnTo>
                  <a:pt x="28829" y="95613"/>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462403" y="422275"/>
            <a:ext cx="224789" cy="180975"/>
          </a:xfrm>
          <a:custGeom>
            <a:avLst/>
            <a:gdLst>
              <a:gd name="connsiteX0" fmla="*/ 224789 w 224789"/>
              <a:gd name="connsiteY0" fmla="*/ 0 h 180975"/>
              <a:gd name="connsiteX1" fmla="*/ 0 w 224789"/>
              <a:gd name="connsiteY1" fmla="*/ 0 h 180975"/>
              <a:gd name="connsiteX2" fmla="*/ 0 w 224789"/>
              <a:gd name="connsiteY2" fmla="*/ 37719 h 180975"/>
              <a:gd name="connsiteX3" fmla="*/ 177164 w 224789"/>
              <a:gd name="connsiteY3" fmla="*/ 37719 h 180975"/>
              <a:gd name="connsiteX4" fmla="*/ 177164 w 224789"/>
              <a:gd name="connsiteY4" fmla="*/ 67817 h 180975"/>
              <a:gd name="connsiteX5" fmla="*/ 176276 w 224789"/>
              <a:gd name="connsiteY5" fmla="*/ 90170 h 180975"/>
              <a:gd name="connsiteX6" fmla="*/ 174117 w 224789"/>
              <a:gd name="connsiteY6" fmla="*/ 118491 h 180975"/>
              <a:gd name="connsiteX7" fmla="*/ 169798 w 224789"/>
              <a:gd name="connsiteY7" fmla="*/ 149986 h 180975"/>
              <a:gd name="connsiteX8" fmla="*/ 162306 w 224789"/>
              <a:gd name="connsiteY8" fmla="*/ 180975 h 180975"/>
              <a:gd name="connsiteX9" fmla="*/ 208788 w 224789"/>
              <a:gd name="connsiteY9" fmla="*/ 180975 h 180975"/>
              <a:gd name="connsiteX10" fmla="*/ 220091 w 224789"/>
              <a:gd name="connsiteY10" fmla="*/ 133984 h 180975"/>
              <a:gd name="connsiteX11" fmla="*/ 224789 w 224789"/>
              <a:gd name="connsiteY11" fmla="*/ 70865 h 180975"/>
              <a:gd name="connsiteX12" fmla="*/ 224789 w 224789"/>
              <a:gd name="connsiteY12" fmla="*/ 0 h 18097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224789" h="180975">
                <a:moveTo>
                  <a:pt x="224789" y="0"/>
                </a:moveTo>
                <a:lnTo>
                  <a:pt x="0" y="0"/>
                </a:lnTo>
                <a:lnTo>
                  <a:pt x="0" y="37719"/>
                </a:lnTo>
                <a:lnTo>
                  <a:pt x="177164" y="37719"/>
                </a:lnTo>
                <a:lnTo>
                  <a:pt x="177164" y="67817"/>
                </a:lnTo>
                <a:cubicBezTo>
                  <a:pt x="176911" y="73914"/>
                  <a:pt x="176657" y="81407"/>
                  <a:pt x="176276" y="90170"/>
                </a:cubicBezTo>
                <a:cubicBezTo>
                  <a:pt x="175894" y="98933"/>
                  <a:pt x="175133" y="108330"/>
                  <a:pt x="174117" y="118491"/>
                </a:cubicBezTo>
                <a:cubicBezTo>
                  <a:pt x="173101" y="128651"/>
                  <a:pt x="171703" y="139191"/>
                  <a:pt x="169798" y="149986"/>
                </a:cubicBezTo>
                <a:cubicBezTo>
                  <a:pt x="167894" y="160782"/>
                  <a:pt x="165353" y="171069"/>
                  <a:pt x="162306" y="180975"/>
                </a:cubicBezTo>
                <a:lnTo>
                  <a:pt x="208788" y="180975"/>
                </a:lnTo>
                <a:cubicBezTo>
                  <a:pt x="213106" y="169291"/>
                  <a:pt x="216916" y="153670"/>
                  <a:pt x="220091" y="133984"/>
                </a:cubicBezTo>
                <a:cubicBezTo>
                  <a:pt x="223266" y="114300"/>
                  <a:pt x="224789" y="93217"/>
                  <a:pt x="224789" y="70865"/>
                </a:cubicBezTo>
                <a:lnTo>
                  <a:pt x="224789"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199256" y="604012"/>
            <a:ext cx="118110" cy="70866"/>
          </a:xfrm>
          <a:custGeom>
            <a:avLst/>
            <a:gdLst>
              <a:gd name="connsiteX0" fmla="*/ 59055 w 118110"/>
              <a:gd name="connsiteY0" fmla="*/ 70866 h 70866"/>
              <a:gd name="connsiteX1" fmla="*/ 16383 w 118110"/>
              <a:gd name="connsiteY1" fmla="*/ 60833 h 70866"/>
              <a:gd name="connsiteX2" fmla="*/ 0 w 118110"/>
              <a:gd name="connsiteY2" fmla="*/ 35433 h 70866"/>
              <a:gd name="connsiteX3" fmla="*/ 16383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3" y="60833"/>
                </a:cubicBezTo>
                <a:cubicBezTo>
                  <a:pt x="5461" y="54102"/>
                  <a:pt x="0" y="45593"/>
                  <a:pt x="0" y="35433"/>
                </a:cubicBezTo>
                <a:cubicBezTo>
                  <a:pt x="0" y="25527"/>
                  <a:pt x="5461" y="17145"/>
                  <a:pt x="16383"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168777" y="485901"/>
            <a:ext cx="68579" cy="26289"/>
          </a:xfrm>
          <a:custGeom>
            <a:avLst/>
            <a:gdLst>
              <a:gd name="connsiteX0" fmla="*/ 0 w 68579"/>
              <a:gd name="connsiteY0" fmla="*/ 13144 h 26289"/>
              <a:gd name="connsiteX1" fmla="*/ 68579 w 68579"/>
              <a:gd name="connsiteY1" fmla="*/ 13144 h 26289"/>
            </a:gdLst>
            <a:ahLst/>
            <a:cxnLst>
              <a:cxn ang="0">
                <a:pos x="connsiteX0" y="connsiteY0"/>
              </a:cxn>
              <a:cxn ang="1">
                <a:pos x="connsiteX1" y="connsiteY1"/>
              </a:cxn>
            </a:cxnLst>
            <a:rect l="l" t="t" r="r" b="b"/>
            <a:pathLst>
              <a:path w="68579" h="26289">
                <a:moveTo>
                  <a:pt x="0" y="13144"/>
                </a:moveTo>
                <a:lnTo>
                  <a:pt x="68579" y="13144"/>
                </a:lnTo>
              </a:path>
            </a:pathLst>
          </a:custGeom>
          <a:ln w="254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Freeform 3"/>
          <p:cNvSpPr/>
          <p:nvPr/>
        </p:nvSpPr>
        <p:spPr>
          <a:xfrm>
            <a:off x="3550539" y="450469"/>
            <a:ext cx="68579" cy="54101"/>
          </a:xfrm>
          <a:custGeom>
            <a:avLst/>
            <a:gdLst>
              <a:gd name="connsiteX0" fmla="*/ 68579 w 68579"/>
              <a:gd name="connsiteY0" fmla="*/ 54101 h 54101"/>
              <a:gd name="connsiteX1" fmla="*/ 0 w 68579"/>
              <a:gd name="connsiteY1" fmla="*/ 54101 h 54101"/>
              <a:gd name="connsiteX2" fmla="*/ 0 w 68579"/>
              <a:gd name="connsiteY2" fmla="*/ 0 h 54101"/>
              <a:gd name="connsiteX3" fmla="*/ 68579 w 68579"/>
              <a:gd name="connsiteY3" fmla="*/ 0 h 54101"/>
              <a:gd name="connsiteX4" fmla="*/ 68579 w 68579"/>
              <a:gd name="connsiteY4" fmla="*/ 54101 h 5410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79" h="54101">
                <a:moveTo>
                  <a:pt x="68579" y="54101"/>
                </a:moveTo>
                <a:lnTo>
                  <a:pt x="0" y="54101"/>
                </a:lnTo>
                <a:lnTo>
                  <a:pt x="0" y="0"/>
                </a:lnTo>
                <a:lnTo>
                  <a:pt x="68579" y="0"/>
                </a:lnTo>
                <a:lnTo>
                  <a:pt x="68579" y="54101"/>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766691" y="386079"/>
            <a:ext cx="195834" cy="253365"/>
          </a:xfrm>
          <a:custGeom>
            <a:avLst/>
            <a:gdLst>
              <a:gd name="connsiteX0" fmla="*/ 112395 w 195834"/>
              <a:gd name="connsiteY0" fmla="*/ 55245 h 253365"/>
              <a:gd name="connsiteX1" fmla="*/ 127889 w 195834"/>
              <a:gd name="connsiteY1" fmla="*/ 35814 h 253365"/>
              <a:gd name="connsiteX2" fmla="*/ 137922 w 195834"/>
              <a:gd name="connsiteY2" fmla="*/ 19050 h 253365"/>
              <a:gd name="connsiteX3" fmla="*/ 92964 w 195834"/>
              <a:gd name="connsiteY3" fmla="*/ 0 h 253365"/>
              <a:gd name="connsiteX4" fmla="*/ 76200 w 195834"/>
              <a:gd name="connsiteY4" fmla="*/ 33147 h 253365"/>
              <a:gd name="connsiteX5" fmla="*/ 60198 w 195834"/>
              <a:gd name="connsiteY5" fmla="*/ 55245 h 253365"/>
              <a:gd name="connsiteX6" fmla="*/ 12953 w 195834"/>
              <a:gd name="connsiteY6" fmla="*/ 55245 h 253365"/>
              <a:gd name="connsiteX7" fmla="*/ 12953 w 195834"/>
              <a:gd name="connsiteY7" fmla="*/ 92964 h 253365"/>
              <a:gd name="connsiteX8" fmla="*/ 108966 w 195834"/>
              <a:gd name="connsiteY8" fmla="*/ 92964 h 253365"/>
              <a:gd name="connsiteX9" fmla="*/ 92202 w 195834"/>
              <a:gd name="connsiteY9" fmla="*/ 133985 h 253365"/>
              <a:gd name="connsiteX10" fmla="*/ 66675 w 195834"/>
              <a:gd name="connsiteY10" fmla="*/ 169926 h 253365"/>
              <a:gd name="connsiteX11" fmla="*/ 34925 w 195834"/>
              <a:gd name="connsiteY11" fmla="*/ 201421 h 253365"/>
              <a:gd name="connsiteX12" fmla="*/ 0 w 195834"/>
              <a:gd name="connsiteY12" fmla="*/ 228219 h 253365"/>
              <a:gd name="connsiteX13" fmla="*/ 2159 w 195834"/>
              <a:gd name="connsiteY13" fmla="*/ 231267 h 253365"/>
              <a:gd name="connsiteX14" fmla="*/ 4953 w 195834"/>
              <a:gd name="connsiteY14" fmla="*/ 235077 h 253365"/>
              <a:gd name="connsiteX15" fmla="*/ 7492 w 195834"/>
              <a:gd name="connsiteY15" fmla="*/ 238760 h 253365"/>
              <a:gd name="connsiteX16" fmla="*/ 9906 w 195834"/>
              <a:gd name="connsiteY16" fmla="*/ 241554 h 253365"/>
              <a:gd name="connsiteX17" fmla="*/ 16002 w 195834"/>
              <a:gd name="connsiteY17" fmla="*/ 248792 h 253365"/>
              <a:gd name="connsiteX18" fmla="*/ 25908 w 195834"/>
              <a:gd name="connsiteY18" fmla="*/ 253365 h 253365"/>
              <a:gd name="connsiteX19" fmla="*/ 28194 w 195834"/>
              <a:gd name="connsiteY19" fmla="*/ 253365 h 253365"/>
              <a:gd name="connsiteX20" fmla="*/ 32003 w 195834"/>
              <a:gd name="connsiteY20" fmla="*/ 252984 h 253365"/>
              <a:gd name="connsiteX21" fmla="*/ 37338 w 195834"/>
              <a:gd name="connsiteY21" fmla="*/ 250698 h 253365"/>
              <a:gd name="connsiteX22" fmla="*/ 44577 w 195834"/>
              <a:gd name="connsiteY22" fmla="*/ 245745 h 253365"/>
              <a:gd name="connsiteX23" fmla="*/ 54737 w 195834"/>
              <a:gd name="connsiteY23" fmla="*/ 237744 h 253365"/>
              <a:gd name="connsiteX24" fmla="*/ 68580 w 195834"/>
              <a:gd name="connsiteY24" fmla="*/ 225933 h 253365"/>
              <a:gd name="connsiteX25" fmla="*/ 84836 w 195834"/>
              <a:gd name="connsiteY25" fmla="*/ 211328 h 253365"/>
              <a:gd name="connsiteX26" fmla="*/ 102108 w 195834"/>
              <a:gd name="connsiteY26" fmla="*/ 193548 h 253365"/>
              <a:gd name="connsiteX27" fmla="*/ 130937 w 195834"/>
              <a:gd name="connsiteY27" fmla="*/ 224028 h 253365"/>
              <a:gd name="connsiteX28" fmla="*/ 157734 w 195834"/>
              <a:gd name="connsiteY28" fmla="*/ 246888 h 253365"/>
              <a:gd name="connsiteX29" fmla="*/ 160273 w 195834"/>
              <a:gd name="connsiteY29" fmla="*/ 248030 h 253365"/>
              <a:gd name="connsiteX30" fmla="*/ 163068 w 195834"/>
              <a:gd name="connsiteY30" fmla="*/ 248792 h 253365"/>
              <a:gd name="connsiteX31" fmla="*/ 165608 w 195834"/>
              <a:gd name="connsiteY31" fmla="*/ 249428 h 253365"/>
              <a:gd name="connsiteX32" fmla="*/ 168402 w 195834"/>
              <a:gd name="connsiteY32" fmla="*/ 249555 h 253365"/>
              <a:gd name="connsiteX33" fmla="*/ 173228 w 195834"/>
              <a:gd name="connsiteY33" fmla="*/ 248411 h 253365"/>
              <a:gd name="connsiteX34" fmla="*/ 177165 w 195834"/>
              <a:gd name="connsiteY34" fmla="*/ 245745 h 253365"/>
              <a:gd name="connsiteX35" fmla="*/ 180213 w 195834"/>
              <a:gd name="connsiteY35" fmla="*/ 242697 h 253365"/>
              <a:gd name="connsiteX36" fmla="*/ 182880 w 195834"/>
              <a:gd name="connsiteY36" fmla="*/ 239648 h 253365"/>
              <a:gd name="connsiteX37" fmla="*/ 195834 w 195834"/>
              <a:gd name="connsiteY37" fmla="*/ 223647 h 253365"/>
              <a:gd name="connsiteX38" fmla="*/ 181991 w 195834"/>
              <a:gd name="connsiteY38" fmla="*/ 212852 h 253365"/>
              <a:gd name="connsiteX39" fmla="*/ 166878 w 195834"/>
              <a:gd name="connsiteY39" fmla="*/ 199263 h 253365"/>
              <a:gd name="connsiteX40" fmla="*/ 149733 w 195834"/>
              <a:gd name="connsiteY40" fmla="*/ 181610 h 253365"/>
              <a:gd name="connsiteX41" fmla="*/ 130302 w 195834"/>
              <a:gd name="connsiteY41" fmla="*/ 157734 h 253365"/>
              <a:gd name="connsiteX42" fmla="*/ 150495 w 195834"/>
              <a:gd name="connsiteY42" fmla="*/ 120269 h 253365"/>
              <a:gd name="connsiteX43" fmla="*/ 159639 w 195834"/>
              <a:gd name="connsiteY43" fmla="*/ 78486 h 253365"/>
              <a:gd name="connsiteX44" fmla="*/ 159639 w 195834"/>
              <a:gd name="connsiteY44" fmla="*/ 62738 h 253365"/>
              <a:gd name="connsiteX45" fmla="*/ 159258 w 195834"/>
              <a:gd name="connsiteY45" fmla="*/ 55245 h 253365"/>
              <a:gd name="connsiteX46" fmla="*/ 112395 w 195834"/>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4" h="253365">
                <a:moveTo>
                  <a:pt x="112395" y="55245"/>
                </a:moveTo>
                <a:cubicBezTo>
                  <a:pt x="117983" y="49148"/>
                  <a:pt x="123190" y="42671"/>
                  <a:pt x="127889" y="35814"/>
                </a:cubicBezTo>
                <a:cubicBezTo>
                  <a:pt x="132588" y="28956"/>
                  <a:pt x="135890" y="23367"/>
                  <a:pt x="137922" y="19050"/>
                </a:cubicBezTo>
                <a:lnTo>
                  <a:pt x="92964" y="0"/>
                </a:lnTo>
                <a:cubicBezTo>
                  <a:pt x="87630" y="12954"/>
                  <a:pt x="82042" y="24002"/>
                  <a:pt x="76200" y="33147"/>
                </a:cubicBezTo>
                <a:cubicBezTo>
                  <a:pt x="70358" y="42290"/>
                  <a:pt x="65023" y="49657"/>
                  <a:pt x="60198" y="55245"/>
                </a:cubicBezTo>
                <a:lnTo>
                  <a:pt x="12953" y="55245"/>
                </a:lnTo>
                <a:lnTo>
                  <a:pt x="12953" y="92964"/>
                </a:lnTo>
                <a:lnTo>
                  <a:pt x="108966" y="92964"/>
                </a:lnTo>
                <a:cubicBezTo>
                  <a:pt x="105156" y="107441"/>
                  <a:pt x="99568" y="121158"/>
                  <a:pt x="92202" y="133985"/>
                </a:cubicBezTo>
                <a:cubicBezTo>
                  <a:pt x="84836" y="146811"/>
                  <a:pt x="76327" y="158750"/>
                  <a:pt x="66675" y="169926"/>
                </a:cubicBezTo>
                <a:cubicBezTo>
                  <a:pt x="57022" y="181102"/>
                  <a:pt x="46482" y="191642"/>
                  <a:pt x="34925" y="201421"/>
                </a:cubicBezTo>
                <a:cubicBezTo>
                  <a:pt x="23368" y="211201"/>
                  <a:pt x="11684" y="220090"/>
                  <a:pt x="0" y="228219"/>
                </a:cubicBezTo>
                <a:cubicBezTo>
                  <a:pt x="508" y="228980"/>
                  <a:pt x="1270" y="229997"/>
                  <a:pt x="2159" y="231267"/>
                </a:cubicBezTo>
                <a:cubicBezTo>
                  <a:pt x="3048" y="232536"/>
                  <a:pt x="3937" y="233807"/>
                  <a:pt x="4953" y="235077"/>
                </a:cubicBezTo>
                <a:cubicBezTo>
                  <a:pt x="5715" y="236347"/>
                  <a:pt x="6603" y="237617"/>
                  <a:pt x="7492" y="238760"/>
                </a:cubicBezTo>
                <a:cubicBezTo>
                  <a:pt x="8382" y="239902"/>
                  <a:pt x="9144" y="240791"/>
                  <a:pt x="9906" y="241554"/>
                </a:cubicBezTo>
                <a:cubicBezTo>
                  <a:pt x="11176" y="243586"/>
                  <a:pt x="13208" y="245998"/>
                  <a:pt x="16002" y="248792"/>
                </a:cubicBezTo>
                <a:cubicBezTo>
                  <a:pt x="18796" y="251586"/>
                  <a:pt x="22098" y="253110"/>
                  <a:pt x="25908" y="253365"/>
                </a:cubicBezTo>
                <a:cubicBezTo>
                  <a:pt x="26416" y="253365"/>
                  <a:pt x="27178" y="253365"/>
                  <a:pt x="28194" y="253365"/>
                </a:cubicBezTo>
                <a:cubicBezTo>
                  <a:pt x="29210" y="253365"/>
                  <a:pt x="30480" y="253238"/>
                  <a:pt x="32003" y="252984"/>
                </a:cubicBezTo>
                <a:cubicBezTo>
                  <a:pt x="33528" y="252476"/>
                  <a:pt x="35306" y="251714"/>
                  <a:pt x="37338" y="250698"/>
                </a:cubicBezTo>
                <a:cubicBezTo>
                  <a:pt x="39370" y="249682"/>
                  <a:pt x="41783" y="248030"/>
                  <a:pt x="44577" y="245745"/>
                </a:cubicBezTo>
                <a:cubicBezTo>
                  <a:pt x="47117" y="243713"/>
                  <a:pt x="50546" y="241046"/>
                  <a:pt x="54737" y="237744"/>
                </a:cubicBezTo>
                <a:cubicBezTo>
                  <a:pt x="58928" y="234441"/>
                  <a:pt x="63500" y="230505"/>
                  <a:pt x="68580" y="225933"/>
                </a:cubicBezTo>
                <a:cubicBezTo>
                  <a:pt x="73660" y="221615"/>
                  <a:pt x="79121" y="216789"/>
                  <a:pt x="84836" y="211328"/>
                </a:cubicBezTo>
                <a:cubicBezTo>
                  <a:pt x="90551" y="205867"/>
                  <a:pt x="96266" y="199898"/>
                  <a:pt x="102108" y="193548"/>
                </a:cubicBezTo>
                <a:cubicBezTo>
                  <a:pt x="112014" y="204978"/>
                  <a:pt x="121666" y="215138"/>
                  <a:pt x="130937" y="224028"/>
                </a:cubicBezTo>
                <a:cubicBezTo>
                  <a:pt x="140208" y="232917"/>
                  <a:pt x="149098" y="240538"/>
                  <a:pt x="157734" y="246888"/>
                </a:cubicBezTo>
                <a:cubicBezTo>
                  <a:pt x="158496" y="247396"/>
                  <a:pt x="159384" y="247777"/>
                  <a:pt x="160273" y="248030"/>
                </a:cubicBezTo>
                <a:cubicBezTo>
                  <a:pt x="161163" y="248285"/>
                  <a:pt x="162052" y="248539"/>
                  <a:pt x="163068" y="248792"/>
                </a:cubicBezTo>
                <a:cubicBezTo>
                  <a:pt x="163830" y="249047"/>
                  <a:pt x="164719" y="249301"/>
                  <a:pt x="165608" y="249428"/>
                </a:cubicBezTo>
                <a:cubicBezTo>
                  <a:pt x="166497" y="249555"/>
                  <a:pt x="167386" y="249555"/>
                  <a:pt x="168402" y="249555"/>
                </a:cubicBezTo>
                <a:cubicBezTo>
                  <a:pt x="170180" y="249555"/>
                  <a:pt x="171830" y="249174"/>
                  <a:pt x="173228" y="248411"/>
                </a:cubicBezTo>
                <a:cubicBezTo>
                  <a:pt x="174625" y="247650"/>
                  <a:pt x="175895" y="246760"/>
                  <a:pt x="177165" y="245745"/>
                </a:cubicBezTo>
                <a:cubicBezTo>
                  <a:pt x="178180" y="244729"/>
                  <a:pt x="179197" y="243713"/>
                  <a:pt x="180213" y="242697"/>
                </a:cubicBezTo>
                <a:cubicBezTo>
                  <a:pt x="181229" y="241680"/>
                  <a:pt x="182118" y="240665"/>
                  <a:pt x="182880" y="239648"/>
                </a:cubicBezTo>
                <a:lnTo>
                  <a:pt x="195834" y="223647"/>
                </a:lnTo>
                <a:cubicBezTo>
                  <a:pt x="191261" y="220345"/>
                  <a:pt x="186690" y="216789"/>
                  <a:pt x="181991" y="212852"/>
                </a:cubicBezTo>
                <a:cubicBezTo>
                  <a:pt x="177292" y="208915"/>
                  <a:pt x="172211" y="204342"/>
                  <a:pt x="166878" y="199263"/>
                </a:cubicBezTo>
                <a:cubicBezTo>
                  <a:pt x="161544" y="194183"/>
                  <a:pt x="155829" y="188340"/>
                  <a:pt x="149733" y="181610"/>
                </a:cubicBezTo>
                <a:cubicBezTo>
                  <a:pt x="143637" y="174879"/>
                  <a:pt x="137160" y="166878"/>
                  <a:pt x="130302" y="157734"/>
                </a:cubicBezTo>
                <a:cubicBezTo>
                  <a:pt x="138430" y="146050"/>
                  <a:pt x="145161" y="133604"/>
                  <a:pt x="150495" y="120269"/>
                </a:cubicBezTo>
                <a:cubicBezTo>
                  <a:pt x="155829" y="106934"/>
                  <a:pt x="158877" y="92964"/>
                  <a:pt x="159639" y="78486"/>
                </a:cubicBezTo>
                <a:cubicBezTo>
                  <a:pt x="159892" y="72898"/>
                  <a:pt x="159892" y="67690"/>
                  <a:pt x="159639" y="62738"/>
                </a:cubicBezTo>
                <a:cubicBezTo>
                  <a:pt x="159384" y="57785"/>
                  <a:pt x="159258" y="55245"/>
                  <a:pt x="159258"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977765"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4 w 94107"/>
              <a:gd name="connsiteY3" fmla="*/ 133477 h 304927"/>
              <a:gd name="connsiteX4" fmla="*/ 94107 w 94107"/>
              <a:gd name="connsiteY4" fmla="*/ 121158 h 304927"/>
              <a:gd name="connsiteX5" fmla="*/ 93345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8" y="140334"/>
                  <a:pt x="76454" y="140080"/>
                  <a:pt x="79883" y="139446"/>
                </a:cubicBezTo>
                <a:cubicBezTo>
                  <a:pt x="83312" y="138810"/>
                  <a:pt x="86360" y="136778"/>
                  <a:pt x="89154" y="133477"/>
                </a:cubicBezTo>
                <a:cubicBezTo>
                  <a:pt x="91694" y="130428"/>
                  <a:pt x="93345" y="126364"/>
                  <a:pt x="94107" y="121158"/>
                </a:cubicBezTo>
                <a:cubicBezTo>
                  <a:pt x="94869" y="115951"/>
                  <a:pt x="94615" y="109601"/>
                  <a:pt x="93345" y="102234"/>
                </a:cubicBezTo>
                <a:lnTo>
                  <a:pt x="47625" y="102234"/>
                </a:lnTo>
                <a:lnTo>
                  <a:pt x="47625" y="24891"/>
                </a:lnTo>
                <a:cubicBezTo>
                  <a:pt x="47625" y="19303"/>
                  <a:pt x="46101" y="14732"/>
                  <a:pt x="42926" y="11176"/>
                </a:cubicBezTo>
                <a:cubicBezTo>
                  <a:pt x="39751" y="7620"/>
                  <a:pt x="35814" y="4952"/>
                  <a:pt x="31242" y="3175"/>
                </a:cubicBezTo>
                <a:cubicBezTo>
                  <a:pt x="26416" y="1397"/>
                  <a:pt x="21209"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2611374" y="1206754"/>
            <a:ext cx="177545" cy="195325"/>
          </a:xfrm>
          <a:custGeom>
            <a:avLst/>
            <a:gdLst>
              <a:gd name="connsiteX0" fmla="*/ 177545 w 177545"/>
              <a:gd name="connsiteY0" fmla="*/ 0 h 195325"/>
              <a:gd name="connsiteX1" fmla="*/ 0 w 177545"/>
              <a:gd name="connsiteY1" fmla="*/ 83184 h 195325"/>
              <a:gd name="connsiteX2" fmla="*/ 0 w 177545"/>
              <a:gd name="connsiteY2" fmla="*/ 112267 h 195325"/>
              <a:gd name="connsiteX3" fmla="*/ 177545 w 177545"/>
              <a:gd name="connsiteY3" fmla="*/ 195325 h 195325"/>
              <a:gd name="connsiteX4" fmla="*/ 177545 w 177545"/>
              <a:gd name="connsiteY4" fmla="*/ 160146 h 195325"/>
              <a:gd name="connsiteX5" fmla="*/ 45846 w 177545"/>
              <a:gd name="connsiteY5" fmla="*/ 97662 h 195325"/>
              <a:gd name="connsiteX6" fmla="*/ 177545 w 177545"/>
              <a:gd name="connsiteY6" fmla="*/ 35178 h 195325"/>
              <a:gd name="connsiteX7" fmla="*/ 177545 w 177545"/>
              <a:gd name="connsiteY7" fmla="*/ 0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5" h="195325">
                <a:moveTo>
                  <a:pt x="177545" y="0"/>
                </a:moveTo>
                <a:lnTo>
                  <a:pt x="0" y="83184"/>
                </a:lnTo>
                <a:lnTo>
                  <a:pt x="0" y="112267"/>
                </a:lnTo>
                <a:lnTo>
                  <a:pt x="177545" y="195325"/>
                </a:lnTo>
                <a:lnTo>
                  <a:pt x="177545" y="160146"/>
                </a:lnTo>
                <a:lnTo>
                  <a:pt x="45846" y="97662"/>
                </a:lnTo>
                <a:lnTo>
                  <a:pt x="177545" y="35178"/>
                </a:lnTo>
                <a:lnTo>
                  <a:pt x="177545"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Freeform 3"/>
          <p:cNvSpPr/>
          <p:nvPr/>
        </p:nvSpPr>
        <p:spPr>
          <a:xfrm>
            <a:off x="4410963" y="1171320"/>
            <a:ext cx="158115" cy="140208"/>
          </a:xfrm>
          <a:custGeom>
            <a:avLst/>
            <a:gdLst>
              <a:gd name="connsiteX0" fmla="*/ 105537 w 158115"/>
              <a:gd name="connsiteY0" fmla="*/ 23114 h 140208"/>
              <a:gd name="connsiteX1" fmla="*/ 101092 w 158115"/>
              <a:gd name="connsiteY1" fmla="*/ 11176 h 140208"/>
              <a:gd name="connsiteX2" fmla="*/ 90297 w 158115"/>
              <a:gd name="connsiteY2" fmla="*/ 3556 h 140208"/>
              <a:gd name="connsiteX3" fmla="*/ 75692 w 158115"/>
              <a:gd name="connsiteY3" fmla="*/ 380 h 140208"/>
              <a:gd name="connsiteX4" fmla="*/ 60833 w 158115"/>
              <a:gd name="connsiteY4" fmla="*/ 0 h 140208"/>
              <a:gd name="connsiteX5" fmla="*/ 60833 w 158115"/>
              <a:gd name="connsiteY5" fmla="*/ 20955 h 140208"/>
              <a:gd name="connsiteX6" fmla="*/ 51943 w 158115"/>
              <a:gd name="connsiteY6" fmla="*/ 57150 h 140208"/>
              <a:gd name="connsiteX7" fmla="*/ 36322 w 158115"/>
              <a:gd name="connsiteY7" fmla="*/ 83820 h 140208"/>
              <a:gd name="connsiteX8" fmla="*/ 17653 w 158115"/>
              <a:gd name="connsiteY8" fmla="*/ 103886 h 140208"/>
              <a:gd name="connsiteX9" fmla="*/ 0 w 158115"/>
              <a:gd name="connsiteY9" fmla="*/ 118618 h 140208"/>
              <a:gd name="connsiteX10" fmla="*/ 16510 w 158115"/>
              <a:gd name="connsiteY10" fmla="*/ 136017 h 140208"/>
              <a:gd name="connsiteX11" fmla="*/ 27432 w 158115"/>
              <a:gd name="connsiteY11" fmla="*/ 140208 h 140208"/>
              <a:gd name="connsiteX12" fmla="*/ 32130 w 158115"/>
              <a:gd name="connsiteY12" fmla="*/ 139700 h 140208"/>
              <a:gd name="connsiteX13" fmla="*/ 37719 w 158115"/>
              <a:gd name="connsiteY13" fmla="*/ 137795 h 140208"/>
              <a:gd name="connsiteX14" fmla="*/ 39497 w 158115"/>
              <a:gd name="connsiteY14" fmla="*/ 136017 h 140208"/>
              <a:gd name="connsiteX15" fmla="*/ 59563 w 158115"/>
              <a:gd name="connsiteY15" fmla="*/ 117856 h 140208"/>
              <a:gd name="connsiteX16" fmla="*/ 80264 w 158115"/>
              <a:gd name="connsiteY16" fmla="*/ 92964 h 140208"/>
              <a:gd name="connsiteX17" fmla="*/ 89661 w 158115"/>
              <a:gd name="connsiteY17" fmla="*/ 103632 h 140208"/>
              <a:gd name="connsiteX18" fmla="*/ 99441 w 158115"/>
              <a:gd name="connsiteY18" fmla="*/ 113665 h 140208"/>
              <a:gd name="connsiteX19" fmla="*/ 109728 w 158115"/>
              <a:gd name="connsiteY19" fmla="*/ 123063 h 140208"/>
              <a:gd name="connsiteX20" fmla="*/ 120777 w 158115"/>
              <a:gd name="connsiteY20" fmla="*/ 132461 h 140208"/>
              <a:gd name="connsiteX21" fmla="*/ 124460 w 158115"/>
              <a:gd name="connsiteY21" fmla="*/ 135255 h 140208"/>
              <a:gd name="connsiteX22" fmla="*/ 127508 w 158115"/>
              <a:gd name="connsiteY22" fmla="*/ 136271 h 140208"/>
              <a:gd name="connsiteX23" fmla="*/ 130429 w 158115"/>
              <a:gd name="connsiteY23" fmla="*/ 136525 h 140208"/>
              <a:gd name="connsiteX24" fmla="*/ 133223 w 158115"/>
              <a:gd name="connsiteY24" fmla="*/ 136017 h 140208"/>
              <a:gd name="connsiteX25" fmla="*/ 144399 w 158115"/>
              <a:gd name="connsiteY25" fmla="*/ 130175 h 140208"/>
              <a:gd name="connsiteX26" fmla="*/ 158115 w 158115"/>
              <a:gd name="connsiteY26" fmla="*/ 111887 h 140208"/>
              <a:gd name="connsiteX27" fmla="*/ 148082 w 158115"/>
              <a:gd name="connsiteY27" fmla="*/ 104140 h 140208"/>
              <a:gd name="connsiteX28" fmla="*/ 133604 w 158115"/>
              <a:gd name="connsiteY28" fmla="*/ 91567 h 140208"/>
              <a:gd name="connsiteX29" fmla="*/ 116840 w 158115"/>
              <a:gd name="connsiteY29" fmla="*/ 74422 h 140208"/>
              <a:gd name="connsiteX30" fmla="*/ 100203 w 158115"/>
              <a:gd name="connsiteY30" fmla="*/ 52197 h 140208"/>
              <a:gd name="connsiteX31" fmla="*/ 102997 w 158115"/>
              <a:gd name="connsiteY31" fmla="*/ 41910 h 140208"/>
              <a:gd name="connsiteX32" fmla="*/ 105537 w 158115"/>
              <a:gd name="connsiteY32" fmla="*/ 30861 h 140208"/>
              <a:gd name="connsiteX33" fmla="*/ 105537 w 158115"/>
              <a:gd name="connsiteY33" fmla="*/ 23114 h 1402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58115" h="140208">
                <a:moveTo>
                  <a:pt x="105537" y="23114"/>
                </a:moveTo>
                <a:cubicBezTo>
                  <a:pt x="105537" y="18288"/>
                  <a:pt x="104013" y="14351"/>
                  <a:pt x="101092" y="11176"/>
                </a:cubicBezTo>
                <a:cubicBezTo>
                  <a:pt x="98171" y="8001"/>
                  <a:pt x="94488" y="5461"/>
                  <a:pt x="90297" y="3556"/>
                </a:cubicBezTo>
                <a:cubicBezTo>
                  <a:pt x="85725" y="1905"/>
                  <a:pt x="80899" y="761"/>
                  <a:pt x="75692" y="380"/>
                </a:cubicBezTo>
                <a:cubicBezTo>
                  <a:pt x="70485" y="-126"/>
                  <a:pt x="65532" y="-253"/>
                  <a:pt x="60833" y="0"/>
                </a:cubicBezTo>
                <a:lnTo>
                  <a:pt x="60833" y="20955"/>
                </a:lnTo>
                <a:cubicBezTo>
                  <a:pt x="59309" y="34925"/>
                  <a:pt x="56388" y="46990"/>
                  <a:pt x="51943" y="57150"/>
                </a:cubicBezTo>
                <a:cubicBezTo>
                  <a:pt x="47371" y="67310"/>
                  <a:pt x="42164" y="76200"/>
                  <a:pt x="36322" y="83820"/>
                </a:cubicBezTo>
                <a:cubicBezTo>
                  <a:pt x="30353" y="91567"/>
                  <a:pt x="24130" y="98298"/>
                  <a:pt x="17653" y="103886"/>
                </a:cubicBezTo>
                <a:cubicBezTo>
                  <a:pt x="11176" y="109347"/>
                  <a:pt x="5207" y="114300"/>
                  <a:pt x="0" y="118618"/>
                </a:cubicBezTo>
                <a:cubicBezTo>
                  <a:pt x="7874" y="127380"/>
                  <a:pt x="13335" y="133096"/>
                  <a:pt x="16510" y="136017"/>
                </a:cubicBezTo>
                <a:cubicBezTo>
                  <a:pt x="19811" y="138811"/>
                  <a:pt x="23368" y="140208"/>
                  <a:pt x="27432" y="140208"/>
                </a:cubicBezTo>
                <a:cubicBezTo>
                  <a:pt x="29083" y="140208"/>
                  <a:pt x="30607" y="140080"/>
                  <a:pt x="32130" y="139700"/>
                </a:cubicBezTo>
                <a:cubicBezTo>
                  <a:pt x="33782" y="139319"/>
                  <a:pt x="35560" y="138684"/>
                  <a:pt x="37719" y="137795"/>
                </a:cubicBezTo>
                <a:lnTo>
                  <a:pt x="39497" y="136017"/>
                </a:lnTo>
                <a:cubicBezTo>
                  <a:pt x="45593" y="131064"/>
                  <a:pt x="52324" y="124968"/>
                  <a:pt x="59563" y="117856"/>
                </a:cubicBezTo>
                <a:cubicBezTo>
                  <a:pt x="66802" y="110744"/>
                  <a:pt x="73660" y="102489"/>
                  <a:pt x="80264" y="92964"/>
                </a:cubicBezTo>
                <a:cubicBezTo>
                  <a:pt x="83439" y="96774"/>
                  <a:pt x="86487" y="100330"/>
                  <a:pt x="89661" y="103632"/>
                </a:cubicBezTo>
                <a:cubicBezTo>
                  <a:pt x="92964" y="106934"/>
                  <a:pt x="96139" y="110236"/>
                  <a:pt x="99441" y="113665"/>
                </a:cubicBezTo>
                <a:cubicBezTo>
                  <a:pt x="102743" y="116713"/>
                  <a:pt x="106172" y="119761"/>
                  <a:pt x="109728" y="123063"/>
                </a:cubicBezTo>
                <a:cubicBezTo>
                  <a:pt x="113284" y="126238"/>
                  <a:pt x="116967" y="129286"/>
                  <a:pt x="120777" y="132461"/>
                </a:cubicBezTo>
                <a:cubicBezTo>
                  <a:pt x="122174" y="133858"/>
                  <a:pt x="123444" y="134747"/>
                  <a:pt x="124460" y="135255"/>
                </a:cubicBezTo>
                <a:cubicBezTo>
                  <a:pt x="125603" y="135763"/>
                  <a:pt x="126619" y="136144"/>
                  <a:pt x="127508" y="136271"/>
                </a:cubicBezTo>
                <a:cubicBezTo>
                  <a:pt x="128524" y="136525"/>
                  <a:pt x="129413" y="136652"/>
                  <a:pt x="130429" y="136525"/>
                </a:cubicBezTo>
                <a:cubicBezTo>
                  <a:pt x="131318" y="136398"/>
                  <a:pt x="132207" y="136271"/>
                  <a:pt x="133223" y="136017"/>
                </a:cubicBezTo>
                <a:cubicBezTo>
                  <a:pt x="137668" y="135255"/>
                  <a:pt x="141478" y="133350"/>
                  <a:pt x="144399" y="130175"/>
                </a:cubicBezTo>
                <a:cubicBezTo>
                  <a:pt x="147320" y="126873"/>
                  <a:pt x="151892" y="120777"/>
                  <a:pt x="158115" y="111887"/>
                </a:cubicBezTo>
                <a:cubicBezTo>
                  <a:pt x="155702" y="110109"/>
                  <a:pt x="152400" y="107569"/>
                  <a:pt x="148082" y="104140"/>
                </a:cubicBezTo>
                <a:cubicBezTo>
                  <a:pt x="143891" y="100711"/>
                  <a:pt x="139065" y="96520"/>
                  <a:pt x="133604" y="91567"/>
                </a:cubicBezTo>
                <a:cubicBezTo>
                  <a:pt x="128397" y="86614"/>
                  <a:pt x="122809" y="80899"/>
                  <a:pt x="116840" y="74422"/>
                </a:cubicBezTo>
                <a:cubicBezTo>
                  <a:pt x="110998" y="67818"/>
                  <a:pt x="105410" y="60452"/>
                  <a:pt x="100203" y="52197"/>
                </a:cubicBezTo>
                <a:cubicBezTo>
                  <a:pt x="101092" y="48895"/>
                  <a:pt x="102108" y="45466"/>
                  <a:pt x="102997" y="41910"/>
                </a:cubicBezTo>
                <a:cubicBezTo>
                  <a:pt x="104013" y="38354"/>
                  <a:pt x="104775" y="34671"/>
                  <a:pt x="105537" y="30861"/>
                </a:cubicBezTo>
                <a:lnTo>
                  <a:pt x="105537" y="2311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4515739" y="1353058"/>
            <a:ext cx="110109" cy="66039"/>
          </a:xfrm>
          <a:custGeom>
            <a:avLst/>
            <a:gdLst>
              <a:gd name="connsiteX0" fmla="*/ 55117 w 110109"/>
              <a:gd name="connsiteY0" fmla="*/ 66039 h 66039"/>
              <a:gd name="connsiteX1" fmla="*/ 15240 w 110109"/>
              <a:gd name="connsiteY1" fmla="*/ 56641 h 66039"/>
              <a:gd name="connsiteX2" fmla="*/ 0 w 110109"/>
              <a:gd name="connsiteY2" fmla="*/ 33020 h 66039"/>
              <a:gd name="connsiteX3" fmla="*/ 15240 w 110109"/>
              <a:gd name="connsiteY3" fmla="*/ 9651 h 66039"/>
              <a:gd name="connsiteX4" fmla="*/ 55117 w 110109"/>
              <a:gd name="connsiteY4" fmla="*/ 0 h 66039"/>
              <a:gd name="connsiteX5" fmla="*/ 94614 w 110109"/>
              <a:gd name="connsiteY5" fmla="*/ 9651 h 66039"/>
              <a:gd name="connsiteX6" fmla="*/ 110109 w 110109"/>
              <a:gd name="connsiteY6" fmla="*/ 33020 h 66039"/>
              <a:gd name="connsiteX7" fmla="*/ 94614 w 110109"/>
              <a:gd name="connsiteY7" fmla="*/ 56641 h 66039"/>
              <a:gd name="connsiteX8" fmla="*/ 55117 w 110109"/>
              <a:gd name="connsiteY8" fmla="*/ 66039 h 66039"/>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0109" h="66039">
                <a:moveTo>
                  <a:pt x="55117" y="66039"/>
                </a:moveTo>
                <a:cubicBezTo>
                  <a:pt x="38734" y="66039"/>
                  <a:pt x="25526" y="62991"/>
                  <a:pt x="15240" y="56641"/>
                </a:cubicBezTo>
                <a:cubicBezTo>
                  <a:pt x="5079" y="50419"/>
                  <a:pt x="0" y="42544"/>
                  <a:pt x="0" y="33020"/>
                </a:cubicBezTo>
                <a:cubicBezTo>
                  <a:pt x="0" y="23876"/>
                  <a:pt x="5079" y="16001"/>
                  <a:pt x="15240" y="9651"/>
                </a:cubicBezTo>
                <a:cubicBezTo>
                  <a:pt x="25526" y="3174"/>
                  <a:pt x="38734" y="0"/>
                  <a:pt x="55117" y="0"/>
                </a:cubicBezTo>
                <a:cubicBezTo>
                  <a:pt x="71120" y="0"/>
                  <a:pt x="84328" y="3174"/>
                  <a:pt x="94614" y="9651"/>
                </a:cubicBezTo>
                <a:cubicBezTo>
                  <a:pt x="104901" y="16001"/>
                  <a:pt x="110109" y="23876"/>
                  <a:pt x="110109" y="33020"/>
                </a:cubicBezTo>
                <a:cubicBezTo>
                  <a:pt x="110109" y="42544"/>
                  <a:pt x="104901" y="50419"/>
                  <a:pt x="94614" y="56641"/>
                </a:cubicBezTo>
                <a:cubicBezTo>
                  <a:pt x="84328" y="62991"/>
                  <a:pt x="71120" y="66039"/>
                  <a:pt x="55117" y="66039"/>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4996434" y="1162177"/>
            <a:ext cx="44323" cy="284352"/>
          </a:xfrm>
          <a:custGeom>
            <a:avLst/>
            <a:gdLst>
              <a:gd name="connsiteX0" fmla="*/ 44323 w 44323"/>
              <a:gd name="connsiteY0" fmla="*/ 23367 h 284352"/>
              <a:gd name="connsiteX1" fmla="*/ 40005 w 44323"/>
              <a:gd name="connsiteY1" fmla="*/ 10540 h 284352"/>
              <a:gd name="connsiteX2" fmla="*/ 29083 w 44323"/>
              <a:gd name="connsiteY2" fmla="*/ 3047 h 284352"/>
              <a:gd name="connsiteX3" fmla="*/ 14605 w 44323"/>
              <a:gd name="connsiteY3" fmla="*/ 0 h 284352"/>
              <a:gd name="connsiteX4" fmla="*/ 0 w 44323"/>
              <a:gd name="connsiteY4" fmla="*/ 253 h 284352"/>
              <a:gd name="connsiteX5" fmla="*/ 0 w 44323"/>
              <a:gd name="connsiteY5" fmla="*/ 284352 h 284352"/>
              <a:gd name="connsiteX6" fmla="*/ 44323 w 44323"/>
              <a:gd name="connsiteY6" fmla="*/ 284352 h 284352"/>
              <a:gd name="connsiteX7" fmla="*/ 44323 w 44323"/>
              <a:gd name="connsiteY7" fmla="*/ 23367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44323" h="284352">
                <a:moveTo>
                  <a:pt x="44323" y="23367"/>
                </a:moveTo>
                <a:cubicBezTo>
                  <a:pt x="44323" y="18160"/>
                  <a:pt x="42926" y="13842"/>
                  <a:pt x="40005" y="10540"/>
                </a:cubicBezTo>
                <a:cubicBezTo>
                  <a:pt x="36957" y="7239"/>
                  <a:pt x="33401" y="4698"/>
                  <a:pt x="29083" y="3047"/>
                </a:cubicBezTo>
                <a:cubicBezTo>
                  <a:pt x="24638" y="1397"/>
                  <a:pt x="19811" y="380"/>
                  <a:pt x="14605" y="0"/>
                </a:cubicBezTo>
                <a:cubicBezTo>
                  <a:pt x="9398" y="-254"/>
                  <a:pt x="4445" y="-254"/>
                  <a:pt x="0" y="253"/>
                </a:cubicBezTo>
                <a:lnTo>
                  <a:pt x="0" y="284352"/>
                </a:lnTo>
                <a:lnTo>
                  <a:pt x="44323" y="284352"/>
                </a:lnTo>
                <a:lnTo>
                  <a:pt x="44323" y="23367"/>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4781550" y="1181735"/>
            <a:ext cx="188213" cy="199008"/>
          </a:xfrm>
          <a:custGeom>
            <a:avLst/>
            <a:gdLst>
              <a:gd name="connsiteX0" fmla="*/ 117221 w 188213"/>
              <a:gd name="connsiteY0" fmla="*/ 23240 h 199008"/>
              <a:gd name="connsiteX1" fmla="*/ 112267 w 188213"/>
              <a:gd name="connsiteY1" fmla="*/ 10540 h 199008"/>
              <a:gd name="connsiteX2" fmla="*/ 100202 w 188213"/>
              <a:gd name="connsiteY2" fmla="*/ 3047 h 199008"/>
              <a:gd name="connsiteX3" fmla="*/ 84582 w 188213"/>
              <a:gd name="connsiteY3" fmla="*/ 0 h 199008"/>
              <a:gd name="connsiteX4" fmla="*/ 69341 w 188213"/>
              <a:gd name="connsiteY4" fmla="*/ 253 h 199008"/>
              <a:gd name="connsiteX5" fmla="*/ 69341 w 188213"/>
              <a:gd name="connsiteY5" fmla="*/ 28574 h 199008"/>
              <a:gd name="connsiteX6" fmla="*/ 60198 w 188213"/>
              <a:gd name="connsiteY6" fmla="*/ 84073 h 199008"/>
              <a:gd name="connsiteX7" fmla="*/ 38353 w 188213"/>
              <a:gd name="connsiteY7" fmla="*/ 129793 h 199008"/>
              <a:gd name="connsiteX8" fmla="*/ 14732 w 188213"/>
              <a:gd name="connsiteY8" fmla="*/ 161924 h 199008"/>
              <a:gd name="connsiteX9" fmla="*/ 0 w 188213"/>
              <a:gd name="connsiteY9" fmla="*/ 177419 h 199008"/>
              <a:gd name="connsiteX10" fmla="*/ 11810 w 188213"/>
              <a:gd name="connsiteY10" fmla="*/ 190245 h 199008"/>
              <a:gd name="connsiteX11" fmla="*/ 19558 w 188213"/>
              <a:gd name="connsiteY11" fmla="*/ 196341 h 199008"/>
              <a:gd name="connsiteX12" fmla="*/ 29844 w 188213"/>
              <a:gd name="connsiteY12" fmla="*/ 199008 h 199008"/>
              <a:gd name="connsiteX13" fmla="*/ 34798 w 188213"/>
              <a:gd name="connsiteY13" fmla="*/ 198754 h 199008"/>
              <a:gd name="connsiteX14" fmla="*/ 39878 w 188213"/>
              <a:gd name="connsiteY14" fmla="*/ 196976 h 199008"/>
              <a:gd name="connsiteX15" fmla="*/ 42671 w 188213"/>
              <a:gd name="connsiteY15" fmla="*/ 194055 h 199008"/>
              <a:gd name="connsiteX16" fmla="*/ 67309 w 188213"/>
              <a:gd name="connsiteY16" fmla="*/ 164083 h 199008"/>
              <a:gd name="connsiteX17" fmla="*/ 91313 w 188213"/>
              <a:gd name="connsiteY17" fmla="*/ 127380 h 199008"/>
              <a:gd name="connsiteX18" fmla="*/ 119125 w 188213"/>
              <a:gd name="connsiteY18" fmla="*/ 163956 h 199008"/>
              <a:gd name="connsiteX19" fmla="*/ 147828 w 188213"/>
              <a:gd name="connsiteY19" fmla="*/ 192023 h 199008"/>
              <a:gd name="connsiteX20" fmla="*/ 155067 w 188213"/>
              <a:gd name="connsiteY20" fmla="*/ 195452 h 199008"/>
              <a:gd name="connsiteX21" fmla="*/ 160909 w 188213"/>
              <a:gd name="connsiteY21" fmla="*/ 195452 h 199008"/>
              <a:gd name="connsiteX22" fmla="*/ 171069 w 188213"/>
              <a:gd name="connsiteY22" fmla="*/ 191389 h 199008"/>
              <a:gd name="connsiteX23" fmla="*/ 177545 w 188213"/>
              <a:gd name="connsiteY23" fmla="*/ 184150 h 199008"/>
              <a:gd name="connsiteX24" fmla="*/ 188213 w 188213"/>
              <a:gd name="connsiteY24" fmla="*/ 169544 h 199008"/>
              <a:gd name="connsiteX25" fmla="*/ 177291 w 188213"/>
              <a:gd name="connsiteY25" fmla="*/ 161416 h 199008"/>
              <a:gd name="connsiteX26" fmla="*/ 157352 w 188213"/>
              <a:gd name="connsiteY26" fmla="*/ 143255 h 199008"/>
              <a:gd name="connsiteX27" fmla="*/ 133095 w 188213"/>
              <a:gd name="connsiteY27" fmla="*/ 115570 h 199008"/>
              <a:gd name="connsiteX28" fmla="*/ 110490 w 188213"/>
              <a:gd name="connsiteY28" fmla="*/ 79755 h 199008"/>
              <a:gd name="connsiteX29" fmla="*/ 115061 w 188213"/>
              <a:gd name="connsiteY29" fmla="*/ 57022 h 199008"/>
              <a:gd name="connsiteX30" fmla="*/ 117221 w 188213"/>
              <a:gd name="connsiteY30" fmla="*/ 32130 h 199008"/>
              <a:gd name="connsiteX31" fmla="*/ 117221 w 188213"/>
              <a:gd name="connsiteY31" fmla="*/ 23240 h 1990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Lst>
            <a:rect l="l" t="t" r="r" b="b"/>
            <a:pathLst>
              <a:path w="188213" h="199008">
                <a:moveTo>
                  <a:pt x="117221" y="23240"/>
                </a:moveTo>
                <a:cubicBezTo>
                  <a:pt x="117221" y="18033"/>
                  <a:pt x="115570" y="13842"/>
                  <a:pt x="112267" y="10540"/>
                </a:cubicBezTo>
                <a:cubicBezTo>
                  <a:pt x="108965" y="7239"/>
                  <a:pt x="104902" y="4698"/>
                  <a:pt x="100202" y="3047"/>
                </a:cubicBezTo>
                <a:cubicBezTo>
                  <a:pt x="95503" y="1396"/>
                  <a:pt x="90297" y="380"/>
                  <a:pt x="84582" y="0"/>
                </a:cubicBezTo>
                <a:cubicBezTo>
                  <a:pt x="78867" y="-380"/>
                  <a:pt x="73786" y="-254"/>
                  <a:pt x="69341" y="253"/>
                </a:cubicBezTo>
                <a:lnTo>
                  <a:pt x="69341" y="28574"/>
                </a:lnTo>
                <a:cubicBezTo>
                  <a:pt x="69469" y="48259"/>
                  <a:pt x="66548" y="66674"/>
                  <a:pt x="60198" y="84073"/>
                </a:cubicBezTo>
                <a:cubicBezTo>
                  <a:pt x="53975" y="101345"/>
                  <a:pt x="46735" y="116585"/>
                  <a:pt x="38353" y="129793"/>
                </a:cubicBezTo>
                <a:cubicBezTo>
                  <a:pt x="30352" y="142874"/>
                  <a:pt x="22479" y="153542"/>
                  <a:pt x="14732" y="161924"/>
                </a:cubicBezTo>
                <a:cubicBezTo>
                  <a:pt x="7111" y="170306"/>
                  <a:pt x="2159" y="175513"/>
                  <a:pt x="0" y="177419"/>
                </a:cubicBezTo>
                <a:lnTo>
                  <a:pt x="11810" y="190245"/>
                </a:lnTo>
                <a:cubicBezTo>
                  <a:pt x="13842" y="192531"/>
                  <a:pt x="16509" y="194563"/>
                  <a:pt x="19558" y="196341"/>
                </a:cubicBezTo>
                <a:cubicBezTo>
                  <a:pt x="22605" y="198120"/>
                  <a:pt x="26034" y="199008"/>
                  <a:pt x="29844" y="199008"/>
                </a:cubicBezTo>
                <a:cubicBezTo>
                  <a:pt x="31495" y="199008"/>
                  <a:pt x="33147" y="198881"/>
                  <a:pt x="34798" y="198754"/>
                </a:cubicBezTo>
                <a:cubicBezTo>
                  <a:pt x="36448" y="198501"/>
                  <a:pt x="38227" y="197865"/>
                  <a:pt x="39878" y="196976"/>
                </a:cubicBezTo>
                <a:lnTo>
                  <a:pt x="42671" y="194055"/>
                </a:lnTo>
                <a:cubicBezTo>
                  <a:pt x="50419" y="185039"/>
                  <a:pt x="58673" y="175132"/>
                  <a:pt x="67309" y="164083"/>
                </a:cubicBezTo>
                <a:cubicBezTo>
                  <a:pt x="75945" y="153034"/>
                  <a:pt x="83947" y="140842"/>
                  <a:pt x="91313" y="127380"/>
                </a:cubicBezTo>
                <a:cubicBezTo>
                  <a:pt x="100075" y="140842"/>
                  <a:pt x="109347" y="153034"/>
                  <a:pt x="119125" y="163956"/>
                </a:cubicBezTo>
                <a:cubicBezTo>
                  <a:pt x="129032" y="174751"/>
                  <a:pt x="138557" y="184150"/>
                  <a:pt x="147828" y="192023"/>
                </a:cubicBezTo>
                <a:cubicBezTo>
                  <a:pt x="150113" y="193801"/>
                  <a:pt x="152527" y="195071"/>
                  <a:pt x="155067" y="195452"/>
                </a:cubicBezTo>
                <a:cubicBezTo>
                  <a:pt x="157479" y="195960"/>
                  <a:pt x="159511" y="195960"/>
                  <a:pt x="160909" y="195452"/>
                </a:cubicBezTo>
                <a:cubicBezTo>
                  <a:pt x="165227" y="194817"/>
                  <a:pt x="168529" y="193420"/>
                  <a:pt x="171069" y="191389"/>
                </a:cubicBezTo>
                <a:cubicBezTo>
                  <a:pt x="173482" y="189356"/>
                  <a:pt x="175640" y="186943"/>
                  <a:pt x="177545" y="184150"/>
                </a:cubicBezTo>
                <a:lnTo>
                  <a:pt x="188213" y="169544"/>
                </a:lnTo>
                <a:cubicBezTo>
                  <a:pt x="186563" y="168655"/>
                  <a:pt x="182879" y="165861"/>
                  <a:pt x="177291" y="161416"/>
                </a:cubicBezTo>
                <a:cubicBezTo>
                  <a:pt x="171577" y="156971"/>
                  <a:pt x="164972" y="150875"/>
                  <a:pt x="157352" y="143255"/>
                </a:cubicBezTo>
                <a:cubicBezTo>
                  <a:pt x="149605" y="135508"/>
                  <a:pt x="141478" y="126237"/>
                  <a:pt x="133095" y="115570"/>
                </a:cubicBezTo>
                <a:cubicBezTo>
                  <a:pt x="124586" y="104901"/>
                  <a:pt x="117094" y="92963"/>
                  <a:pt x="110490" y="79755"/>
                </a:cubicBezTo>
                <a:cubicBezTo>
                  <a:pt x="112394" y="72643"/>
                  <a:pt x="113919" y="65023"/>
                  <a:pt x="115061" y="57022"/>
                </a:cubicBezTo>
                <a:cubicBezTo>
                  <a:pt x="116332" y="49021"/>
                  <a:pt x="116967" y="40639"/>
                  <a:pt x="117221" y="32130"/>
                </a:cubicBezTo>
                <a:lnTo>
                  <a:pt x="117221" y="2324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6026277" y="1149985"/>
            <a:ext cx="182498" cy="236092"/>
          </a:xfrm>
          <a:custGeom>
            <a:avLst/>
            <a:gdLst>
              <a:gd name="connsiteX0" fmla="*/ 104775 w 182498"/>
              <a:gd name="connsiteY0" fmla="*/ 51434 h 236092"/>
              <a:gd name="connsiteX1" fmla="*/ 119125 w 182498"/>
              <a:gd name="connsiteY1" fmla="*/ 33401 h 236092"/>
              <a:gd name="connsiteX2" fmla="*/ 128523 w 182498"/>
              <a:gd name="connsiteY2" fmla="*/ 17779 h 236092"/>
              <a:gd name="connsiteX3" fmla="*/ 86613 w 182498"/>
              <a:gd name="connsiteY3" fmla="*/ 0 h 236092"/>
              <a:gd name="connsiteX4" fmla="*/ 70992 w 182498"/>
              <a:gd name="connsiteY4" fmla="*/ 30860 h 236092"/>
              <a:gd name="connsiteX5" fmla="*/ 56133 w 182498"/>
              <a:gd name="connsiteY5" fmla="*/ 51434 h 236092"/>
              <a:gd name="connsiteX6" fmla="*/ 12064 w 182498"/>
              <a:gd name="connsiteY6" fmla="*/ 51434 h 236092"/>
              <a:gd name="connsiteX7" fmla="*/ 12064 w 182498"/>
              <a:gd name="connsiteY7" fmla="*/ 86613 h 236092"/>
              <a:gd name="connsiteX8" fmla="*/ 101600 w 182498"/>
              <a:gd name="connsiteY8" fmla="*/ 86613 h 236092"/>
              <a:gd name="connsiteX9" fmla="*/ 85978 w 182498"/>
              <a:gd name="connsiteY9" fmla="*/ 124840 h 236092"/>
              <a:gd name="connsiteX10" fmla="*/ 62102 w 182498"/>
              <a:gd name="connsiteY10" fmla="*/ 158369 h 236092"/>
              <a:gd name="connsiteX11" fmla="*/ 32511 w 182498"/>
              <a:gd name="connsiteY11" fmla="*/ 187705 h 236092"/>
              <a:gd name="connsiteX12" fmla="*/ 0 w 182498"/>
              <a:gd name="connsiteY12" fmla="*/ 212724 h 236092"/>
              <a:gd name="connsiteX13" fmla="*/ 2032 w 182498"/>
              <a:gd name="connsiteY13" fmla="*/ 215519 h 236092"/>
              <a:gd name="connsiteX14" fmla="*/ 4571 w 182498"/>
              <a:gd name="connsiteY14" fmla="*/ 219074 h 236092"/>
              <a:gd name="connsiteX15" fmla="*/ 6984 w 182498"/>
              <a:gd name="connsiteY15" fmla="*/ 222503 h 236092"/>
              <a:gd name="connsiteX16" fmla="*/ 9271 w 182498"/>
              <a:gd name="connsiteY16" fmla="*/ 225170 h 236092"/>
              <a:gd name="connsiteX17" fmla="*/ 14985 w 182498"/>
              <a:gd name="connsiteY17" fmla="*/ 231901 h 236092"/>
              <a:gd name="connsiteX18" fmla="*/ 24129 w 182498"/>
              <a:gd name="connsiteY18" fmla="*/ 236092 h 236092"/>
              <a:gd name="connsiteX19" fmla="*/ 26288 w 182498"/>
              <a:gd name="connsiteY19" fmla="*/ 236092 h 236092"/>
              <a:gd name="connsiteX20" fmla="*/ 29844 w 182498"/>
              <a:gd name="connsiteY20" fmla="*/ 235839 h 236092"/>
              <a:gd name="connsiteX21" fmla="*/ 34797 w 182498"/>
              <a:gd name="connsiteY21" fmla="*/ 233679 h 236092"/>
              <a:gd name="connsiteX22" fmla="*/ 41528 w 182498"/>
              <a:gd name="connsiteY22" fmla="*/ 228980 h 236092"/>
              <a:gd name="connsiteX23" fmla="*/ 50926 w 182498"/>
              <a:gd name="connsiteY23" fmla="*/ 221614 h 236092"/>
              <a:gd name="connsiteX24" fmla="*/ 63880 w 182498"/>
              <a:gd name="connsiteY24" fmla="*/ 210565 h 236092"/>
              <a:gd name="connsiteX25" fmla="*/ 78994 w 182498"/>
              <a:gd name="connsiteY25" fmla="*/ 196850 h 236092"/>
              <a:gd name="connsiteX26" fmla="*/ 95122 w 182498"/>
              <a:gd name="connsiteY26" fmla="*/ 180339 h 236092"/>
              <a:gd name="connsiteX27" fmla="*/ 122046 w 182498"/>
              <a:gd name="connsiteY27" fmla="*/ 208787 h 236092"/>
              <a:gd name="connsiteX28" fmla="*/ 147065 w 182498"/>
              <a:gd name="connsiteY28" fmla="*/ 230123 h 236092"/>
              <a:gd name="connsiteX29" fmla="*/ 149352 w 182498"/>
              <a:gd name="connsiteY29" fmla="*/ 231139 h 236092"/>
              <a:gd name="connsiteX30" fmla="*/ 152018 w 182498"/>
              <a:gd name="connsiteY30" fmla="*/ 231901 h 236092"/>
              <a:gd name="connsiteX31" fmla="*/ 154304 w 182498"/>
              <a:gd name="connsiteY31" fmla="*/ 232409 h 236092"/>
              <a:gd name="connsiteX32" fmla="*/ 156971 w 182498"/>
              <a:gd name="connsiteY32" fmla="*/ 232536 h 236092"/>
              <a:gd name="connsiteX33" fmla="*/ 161416 w 182498"/>
              <a:gd name="connsiteY33" fmla="*/ 231520 h 236092"/>
              <a:gd name="connsiteX34" fmla="*/ 165100 w 182498"/>
              <a:gd name="connsiteY34" fmla="*/ 228980 h 236092"/>
              <a:gd name="connsiteX35" fmla="*/ 168021 w 182498"/>
              <a:gd name="connsiteY35" fmla="*/ 226186 h 236092"/>
              <a:gd name="connsiteX36" fmla="*/ 170433 w 182498"/>
              <a:gd name="connsiteY36" fmla="*/ 223392 h 236092"/>
              <a:gd name="connsiteX37" fmla="*/ 182498 w 182498"/>
              <a:gd name="connsiteY37" fmla="*/ 208406 h 236092"/>
              <a:gd name="connsiteX38" fmla="*/ 169544 w 182498"/>
              <a:gd name="connsiteY38" fmla="*/ 198373 h 236092"/>
              <a:gd name="connsiteX39" fmla="*/ 155575 w 182498"/>
              <a:gd name="connsiteY39" fmla="*/ 185673 h 236092"/>
              <a:gd name="connsiteX40" fmla="*/ 139572 w 182498"/>
              <a:gd name="connsiteY40" fmla="*/ 169163 h 236092"/>
              <a:gd name="connsiteX41" fmla="*/ 121411 w 182498"/>
              <a:gd name="connsiteY41" fmla="*/ 147065 h 236092"/>
              <a:gd name="connsiteX42" fmla="*/ 140334 w 182498"/>
              <a:gd name="connsiteY42" fmla="*/ 112013 h 236092"/>
              <a:gd name="connsiteX43" fmla="*/ 148844 w 182498"/>
              <a:gd name="connsiteY43" fmla="*/ 73151 h 236092"/>
              <a:gd name="connsiteX44" fmla="*/ 148844 w 182498"/>
              <a:gd name="connsiteY44" fmla="*/ 58420 h 236092"/>
              <a:gd name="connsiteX45" fmla="*/ 148463 w 182498"/>
              <a:gd name="connsiteY45" fmla="*/ 51434 h 236092"/>
              <a:gd name="connsiteX46" fmla="*/ 104775 w 182498"/>
              <a:gd name="connsiteY46" fmla="*/ 51434 h 23609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82498" h="236092">
                <a:moveTo>
                  <a:pt x="104775" y="51434"/>
                </a:moveTo>
                <a:cubicBezTo>
                  <a:pt x="109982" y="45846"/>
                  <a:pt x="114807" y="39751"/>
                  <a:pt x="119125" y="33401"/>
                </a:cubicBezTo>
                <a:cubicBezTo>
                  <a:pt x="123571" y="27051"/>
                  <a:pt x="126618" y="21843"/>
                  <a:pt x="128523" y="17779"/>
                </a:cubicBezTo>
                <a:lnTo>
                  <a:pt x="86613" y="0"/>
                </a:lnTo>
                <a:cubicBezTo>
                  <a:pt x="81660" y="12064"/>
                  <a:pt x="76453" y="22351"/>
                  <a:pt x="70992" y="30860"/>
                </a:cubicBezTo>
                <a:cubicBezTo>
                  <a:pt x="65532" y="39370"/>
                  <a:pt x="60578" y="46227"/>
                  <a:pt x="56133" y="51434"/>
                </a:cubicBezTo>
                <a:lnTo>
                  <a:pt x="12064" y="51434"/>
                </a:lnTo>
                <a:lnTo>
                  <a:pt x="12064" y="86613"/>
                </a:lnTo>
                <a:lnTo>
                  <a:pt x="101600" y="86613"/>
                </a:lnTo>
                <a:cubicBezTo>
                  <a:pt x="98044" y="100075"/>
                  <a:pt x="92836" y="112902"/>
                  <a:pt x="85978" y="124840"/>
                </a:cubicBezTo>
                <a:cubicBezTo>
                  <a:pt x="79121" y="136778"/>
                  <a:pt x="71120" y="147954"/>
                  <a:pt x="62102" y="158369"/>
                </a:cubicBezTo>
                <a:cubicBezTo>
                  <a:pt x="53213" y="168782"/>
                  <a:pt x="43306" y="178561"/>
                  <a:pt x="32511" y="187705"/>
                </a:cubicBezTo>
                <a:cubicBezTo>
                  <a:pt x="21716" y="196722"/>
                  <a:pt x="10921" y="205104"/>
                  <a:pt x="0" y="212724"/>
                </a:cubicBezTo>
                <a:cubicBezTo>
                  <a:pt x="507" y="213359"/>
                  <a:pt x="1142" y="214375"/>
                  <a:pt x="2032" y="215519"/>
                </a:cubicBezTo>
                <a:cubicBezTo>
                  <a:pt x="2794" y="216789"/>
                  <a:pt x="3682" y="217931"/>
                  <a:pt x="4571" y="219074"/>
                </a:cubicBezTo>
                <a:cubicBezTo>
                  <a:pt x="5333" y="220217"/>
                  <a:pt x="6095" y="221360"/>
                  <a:pt x="6984" y="222503"/>
                </a:cubicBezTo>
                <a:cubicBezTo>
                  <a:pt x="7746" y="223520"/>
                  <a:pt x="8508" y="224408"/>
                  <a:pt x="9271" y="225170"/>
                </a:cubicBezTo>
                <a:cubicBezTo>
                  <a:pt x="10413" y="227075"/>
                  <a:pt x="12318" y="229234"/>
                  <a:pt x="14985" y="231901"/>
                </a:cubicBezTo>
                <a:cubicBezTo>
                  <a:pt x="17525" y="234441"/>
                  <a:pt x="20573" y="235839"/>
                  <a:pt x="24129" y="236092"/>
                </a:cubicBezTo>
                <a:cubicBezTo>
                  <a:pt x="24637" y="236092"/>
                  <a:pt x="25400" y="236092"/>
                  <a:pt x="26288" y="236092"/>
                </a:cubicBezTo>
                <a:cubicBezTo>
                  <a:pt x="27177" y="236092"/>
                  <a:pt x="28447" y="235965"/>
                  <a:pt x="29844" y="235839"/>
                </a:cubicBezTo>
                <a:cubicBezTo>
                  <a:pt x="31241" y="235330"/>
                  <a:pt x="32892" y="234569"/>
                  <a:pt x="34797" y="233679"/>
                </a:cubicBezTo>
                <a:cubicBezTo>
                  <a:pt x="36702" y="232663"/>
                  <a:pt x="38988" y="231139"/>
                  <a:pt x="41528" y="228980"/>
                </a:cubicBezTo>
                <a:cubicBezTo>
                  <a:pt x="43941" y="227202"/>
                  <a:pt x="47116" y="224662"/>
                  <a:pt x="50926" y="221614"/>
                </a:cubicBezTo>
                <a:cubicBezTo>
                  <a:pt x="54863" y="218439"/>
                  <a:pt x="59182" y="214883"/>
                  <a:pt x="63880" y="210565"/>
                </a:cubicBezTo>
                <a:cubicBezTo>
                  <a:pt x="68706" y="206501"/>
                  <a:pt x="73659" y="201929"/>
                  <a:pt x="78994" y="196850"/>
                </a:cubicBezTo>
                <a:cubicBezTo>
                  <a:pt x="84327" y="191770"/>
                  <a:pt x="89788" y="186308"/>
                  <a:pt x="95122" y="180339"/>
                </a:cubicBezTo>
                <a:cubicBezTo>
                  <a:pt x="104394" y="191007"/>
                  <a:pt x="113410" y="200532"/>
                  <a:pt x="122046" y="208787"/>
                </a:cubicBezTo>
                <a:cubicBezTo>
                  <a:pt x="130682" y="217042"/>
                  <a:pt x="138937" y="224154"/>
                  <a:pt x="147065" y="230123"/>
                </a:cubicBezTo>
                <a:cubicBezTo>
                  <a:pt x="147701" y="230631"/>
                  <a:pt x="148463" y="230885"/>
                  <a:pt x="149352" y="231139"/>
                </a:cubicBezTo>
                <a:cubicBezTo>
                  <a:pt x="150113" y="231393"/>
                  <a:pt x="151002" y="231647"/>
                  <a:pt x="152018" y="231901"/>
                </a:cubicBezTo>
                <a:cubicBezTo>
                  <a:pt x="152653" y="232155"/>
                  <a:pt x="153415" y="232282"/>
                  <a:pt x="154304" y="232409"/>
                </a:cubicBezTo>
                <a:cubicBezTo>
                  <a:pt x="155194" y="232536"/>
                  <a:pt x="156082" y="232536"/>
                  <a:pt x="156971" y="232536"/>
                </a:cubicBezTo>
                <a:cubicBezTo>
                  <a:pt x="158622" y="232536"/>
                  <a:pt x="160146" y="232282"/>
                  <a:pt x="161416" y="231520"/>
                </a:cubicBezTo>
                <a:cubicBezTo>
                  <a:pt x="162686" y="230758"/>
                  <a:pt x="163956" y="229996"/>
                  <a:pt x="165100" y="228980"/>
                </a:cubicBezTo>
                <a:cubicBezTo>
                  <a:pt x="166115" y="228091"/>
                  <a:pt x="167004" y="227202"/>
                  <a:pt x="168021" y="226186"/>
                </a:cubicBezTo>
                <a:cubicBezTo>
                  <a:pt x="168909" y="225297"/>
                  <a:pt x="169798" y="224281"/>
                  <a:pt x="170433" y="223392"/>
                </a:cubicBezTo>
                <a:lnTo>
                  <a:pt x="182498" y="208406"/>
                </a:lnTo>
                <a:cubicBezTo>
                  <a:pt x="178307" y="205358"/>
                  <a:pt x="173990" y="201929"/>
                  <a:pt x="169544" y="198373"/>
                </a:cubicBezTo>
                <a:cubicBezTo>
                  <a:pt x="165226" y="194690"/>
                  <a:pt x="160527" y="190500"/>
                  <a:pt x="155575" y="185673"/>
                </a:cubicBezTo>
                <a:cubicBezTo>
                  <a:pt x="150621" y="180974"/>
                  <a:pt x="145287" y="175513"/>
                  <a:pt x="139572" y="169163"/>
                </a:cubicBezTo>
                <a:cubicBezTo>
                  <a:pt x="133857" y="162940"/>
                  <a:pt x="127888" y="155574"/>
                  <a:pt x="121411" y="147065"/>
                </a:cubicBezTo>
                <a:cubicBezTo>
                  <a:pt x="129032" y="136143"/>
                  <a:pt x="135254" y="124459"/>
                  <a:pt x="140334" y="112013"/>
                </a:cubicBezTo>
                <a:cubicBezTo>
                  <a:pt x="145287" y="99567"/>
                  <a:pt x="148082" y="86613"/>
                  <a:pt x="148844" y="73151"/>
                </a:cubicBezTo>
                <a:cubicBezTo>
                  <a:pt x="149097" y="67944"/>
                  <a:pt x="149097" y="62991"/>
                  <a:pt x="148844" y="58420"/>
                </a:cubicBezTo>
                <a:cubicBezTo>
                  <a:pt x="148590" y="53847"/>
                  <a:pt x="148463" y="51434"/>
                  <a:pt x="148463" y="51434"/>
                </a:cubicBezTo>
                <a:lnTo>
                  <a:pt x="104775" y="514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6223000" y="1162177"/>
            <a:ext cx="87757" cy="284352"/>
          </a:xfrm>
          <a:custGeom>
            <a:avLst/>
            <a:gdLst>
              <a:gd name="connsiteX0" fmla="*/ 44450 w 87757"/>
              <a:gd name="connsiteY0" fmla="*/ 130936 h 284352"/>
              <a:gd name="connsiteX1" fmla="*/ 68198 w 87757"/>
              <a:gd name="connsiteY1" fmla="*/ 130936 h 284352"/>
              <a:gd name="connsiteX2" fmla="*/ 74421 w 87757"/>
              <a:gd name="connsiteY2" fmla="*/ 130047 h 284352"/>
              <a:gd name="connsiteX3" fmla="*/ 83058 w 87757"/>
              <a:gd name="connsiteY3" fmla="*/ 124459 h 284352"/>
              <a:gd name="connsiteX4" fmla="*/ 87757 w 87757"/>
              <a:gd name="connsiteY4" fmla="*/ 113029 h 284352"/>
              <a:gd name="connsiteX5" fmla="*/ 86994 w 87757"/>
              <a:gd name="connsiteY5" fmla="*/ 95377 h 284352"/>
              <a:gd name="connsiteX6" fmla="*/ 44450 w 87757"/>
              <a:gd name="connsiteY6" fmla="*/ 95377 h 284352"/>
              <a:gd name="connsiteX7" fmla="*/ 44450 w 87757"/>
              <a:gd name="connsiteY7" fmla="*/ 23367 h 284352"/>
              <a:gd name="connsiteX8" fmla="*/ 40004 w 87757"/>
              <a:gd name="connsiteY8" fmla="*/ 10540 h 284352"/>
              <a:gd name="connsiteX9" fmla="*/ 29083 w 87757"/>
              <a:gd name="connsiteY9" fmla="*/ 3047 h 284352"/>
              <a:gd name="connsiteX10" fmla="*/ 14604 w 87757"/>
              <a:gd name="connsiteY10" fmla="*/ 0 h 284352"/>
              <a:gd name="connsiteX11" fmla="*/ 0 w 87757"/>
              <a:gd name="connsiteY11" fmla="*/ 253 h 284352"/>
              <a:gd name="connsiteX12" fmla="*/ 0 w 87757"/>
              <a:gd name="connsiteY12" fmla="*/ 284352 h 284352"/>
              <a:gd name="connsiteX13" fmla="*/ 44450 w 87757"/>
              <a:gd name="connsiteY13" fmla="*/ 284352 h 284352"/>
              <a:gd name="connsiteX14" fmla="*/ 44450 w 87757"/>
              <a:gd name="connsiteY14" fmla="*/ 130936 h 28435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87757" h="284352">
                <a:moveTo>
                  <a:pt x="44450" y="130936"/>
                </a:moveTo>
                <a:lnTo>
                  <a:pt x="68198" y="130936"/>
                </a:lnTo>
                <a:cubicBezTo>
                  <a:pt x="69088" y="130936"/>
                  <a:pt x="71247" y="130555"/>
                  <a:pt x="74421" y="130047"/>
                </a:cubicBezTo>
                <a:cubicBezTo>
                  <a:pt x="77597" y="129413"/>
                  <a:pt x="80517" y="127634"/>
                  <a:pt x="83058" y="124459"/>
                </a:cubicBezTo>
                <a:cubicBezTo>
                  <a:pt x="85471" y="121665"/>
                  <a:pt x="86994" y="117855"/>
                  <a:pt x="87757" y="113029"/>
                </a:cubicBezTo>
                <a:cubicBezTo>
                  <a:pt x="88391" y="108077"/>
                  <a:pt x="88138" y="102234"/>
                  <a:pt x="86994" y="95377"/>
                </a:cubicBezTo>
                <a:lnTo>
                  <a:pt x="44450" y="95377"/>
                </a:lnTo>
                <a:lnTo>
                  <a:pt x="44450" y="23367"/>
                </a:lnTo>
                <a:cubicBezTo>
                  <a:pt x="44450" y="18160"/>
                  <a:pt x="42925" y="13842"/>
                  <a:pt x="40004" y="10540"/>
                </a:cubicBezTo>
                <a:cubicBezTo>
                  <a:pt x="36957" y="7239"/>
                  <a:pt x="33401" y="4698"/>
                  <a:pt x="29083" y="3047"/>
                </a:cubicBezTo>
                <a:cubicBezTo>
                  <a:pt x="24638" y="1397"/>
                  <a:pt x="19811" y="380"/>
                  <a:pt x="14604" y="0"/>
                </a:cubicBezTo>
                <a:cubicBezTo>
                  <a:pt x="9398" y="-254"/>
                  <a:pt x="4571" y="-254"/>
                  <a:pt x="0" y="253"/>
                </a:cubicBezTo>
                <a:lnTo>
                  <a:pt x="0" y="284352"/>
                </a:lnTo>
                <a:lnTo>
                  <a:pt x="44450" y="284352"/>
                </a:lnTo>
                <a:lnTo>
                  <a:pt x="44450" y="130936"/>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6400038" y="1206754"/>
            <a:ext cx="177546" cy="195325"/>
          </a:xfrm>
          <a:custGeom>
            <a:avLst/>
            <a:gdLst>
              <a:gd name="connsiteX0" fmla="*/ 0 w 177546"/>
              <a:gd name="connsiteY0" fmla="*/ 35178 h 195325"/>
              <a:gd name="connsiteX1" fmla="*/ 131826 w 177546"/>
              <a:gd name="connsiteY1" fmla="*/ 97662 h 195325"/>
              <a:gd name="connsiteX2" fmla="*/ 0 w 177546"/>
              <a:gd name="connsiteY2" fmla="*/ 160146 h 195325"/>
              <a:gd name="connsiteX3" fmla="*/ 0 w 177546"/>
              <a:gd name="connsiteY3" fmla="*/ 195325 h 195325"/>
              <a:gd name="connsiteX4" fmla="*/ 177546 w 177546"/>
              <a:gd name="connsiteY4" fmla="*/ 112267 h 195325"/>
              <a:gd name="connsiteX5" fmla="*/ 177546 w 177546"/>
              <a:gd name="connsiteY5" fmla="*/ 83184 h 195325"/>
              <a:gd name="connsiteX6" fmla="*/ 0 w 177546"/>
              <a:gd name="connsiteY6" fmla="*/ 0 h 195325"/>
              <a:gd name="connsiteX7" fmla="*/ 0 w 177546"/>
              <a:gd name="connsiteY7" fmla="*/ 35178 h 19532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177546" h="195325">
                <a:moveTo>
                  <a:pt x="0" y="35178"/>
                </a:moveTo>
                <a:lnTo>
                  <a:pt x="131826" y="97662"/>
                </a:lnTo>
                <a:lnTo>
                  <a:pt x="0" y="160146"/>
                </a:lnTo>
                <a:lnTo>
                  <a:pt x="0" y="195325"/>
                </a:lnTo>
                <a:lnTo>
                  <a:pt x="177546" y="112267"/>
                </a:lnTo>
                <a:lnTo>
                  <a:pt x="177546" y="83184"/>
                </a:lnTo>
                <a:lnTo>
                  <a:pt x="0" y="0"/>
                </a:lnTo>
                <a:lnTo>
                  <a:pt x="0" y="35178"/>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593559" y="4005071"/>
            <a:ext cx="6804698" cy="1584172"/>
          </a:xfrm>
          <a:custGeom>
            <a:avLst/>
            <a:gdLst>
              <a:gd name="connsiteX0" fmla="*/ 0 w 6804698"/>
              <a:gd name="connsiteY0" fmla="*/ 264033 h 1584172"/>
              <a:gd name="connsiteX1" fmla="*/ 264033 w 6804698"/>
              <a:gd name="connsiteY1" fmla="*/ 0 h 1584172"/>
              <a:gd name="connsiteX2" fmla="*/ 6540665 w 6804698"/>
              <a:gd name="connsiteY2" fmla="*/ 0 h 1584172"/>
              <a:gd name="connsiteX3" fmla="*/ 6804698 w 6804698"/>
              <a:gd name="connsiteY3" fmla="*/ 264033 h 1584172"/>
              <a:gd name="connsiteX4" fmla="*/ 6804698 w 6804698"/>
              <a:gd name="connsiteY4" fmla="*/ 1320165 h 1584172"/>
              <a:gd name="connsiteX5" fmla="*/ 6540665 w 6804698"/>
              <a:gd name="connsiteY5" fmla="*/ 1584172 h 1584172"/>
              <a:gd name="connsiteX6" fmla="*/ 264033 w 6804698"/>
              <a:gd name="connsiteY6" fmla="*/ 1584172 h 1584172"/>
              <a:gd name="connsiteX7" fmla="*/ 0 w 6804698"/>
              <a:gd name="connsiteY7" fmla="*/ 1320165 h 1584172"/>
              <a:gd name="connsiteX8" fmla="*/ 0 w 6804698"/>
              <a:gd name="connsiteY8" fmla="*/ 264033 h 1584172"/>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804698" h="1584172">
                <a:moveTo>
                  <a:pt x="0" y="264033"/>
                </a:moveTo>
                <a:cubicBezTo>
                  <a:pt x="0" y="118236"/>
                  <a:pt x="118211" y="0"/>
                  <a:pt x="264033" y="0"/>
                </a:cubicBezTo>
                <a:lnTo>
                  <a:pt x="6540665" y="0"/>
                </a:lnTo>
                <a:cubicBezTo>
                  <a:pt x="6686588" y="0"/>
                  <a:pt x="6804698" y="118236"/>
                  <a:pt x="6804698" y="264033"/>
                </a:cubicBezTo>
                <a:lnTo>
                  <a:pt x="6804698" y="1320165"/>
                </a:lnTo>
                <a:cubicBezTo>
                  <a:pt x="6804698" y="1465961"/>
                  <a:pt x="6686588" y="1584172"/>
                  <a:pt x="6540665" y="1584172"/>
                </a:cubicBezTo>
                <a:lnTo>
                  <a:pt x="264033" y="1584172"/>
                </a:lnTo>
                <a:cubicBezTo>
                  <a:pt x="118211" y="1584172"/>
                  <a:pt x="0" y="1465961"/>
                  <a:pt x="0" y="1320165"/>
                </a:cubicBezTo>
                <a:lnTo>
                  <a:pt x="0" y="264033"/>
                </a:lnTo>
              </a:path>
            </a:pathLst>
          </a:custGeom>
          <a:solidFill>
            <a:srgbClr val="37D4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579272" y="3990784"/>
            <a:ext cx="6833273" cy="1612747"/>
          </a:xfrm>
          <a:custGeom>
            <a:avLst/>
            <a:gdLst>
              <a:gd name="connsiteX0" fmla="*/ 14287 w 6833273"/>
              <a:gd name="connsiteY0" fmla="*/ 278320 h 1612747"/>
              <a:gd name="connsiteX1" fmla="*/ 278320 w 6833273"/>
              <a:gd name="connsiteY1" fmla="*/ 14287 h 1612747"/>
              <a:gd name="connsiteX2" fmla="*/ 6554952 w 6833273"/>
              <a:gd name="connsiteY2" fmla="*/ 14287 h 1612747"/>
              <a:gd name="connsiteX3" fmla="*/ 6818985 w 6833273"/>
              <a:gd name="connsiteY3" fmla="*/ 278320 h 1612747"/>
              <a:gd name="connsiteX4" fmla="*/ 6818985 w 6833273"/>
              <a:gd name="connsiteY4" fmla="*/ 1334452 h 1612747"/>
              <a:gd name="connsiteX5" fmla="*/ 6554952 w 6833273"/>
              <a:gd name="connsiteY5" fmla="*/ 1598460 h 1612747"/>
              <a:gd name="connsiteX6" fmla="*/ 278320 w 6833273"/>
              <a:gd name="connsiteY6" fmla="*/ 1598460 h 1612747"/>
              <a:gd name="connsiteX7" fmla="*/ 14287 w 6833273"/>
              <a:gd name="connsiteY7" fmla="*/ 1334452 h 1612747"/>
              <a:gd name="connsiteX8" fmla="*/ 14287 w 6833273"/>
              <a:gd name="connsiteY8" fmla="*/ 278320 h 161274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833273" h="1612747">
                <a:moveTo>
                  <a:pt x="14287" y="278320"/>
                </a:moveTo>
                <a:cubicBezTo>
                  <a:pt x="14287" y="132524"/>
                  <a:pt x="132499" y="14287"/>
                  <a:pt x="278320" y="14287"/>
                </a:cubicBezTo>
                <a:lnTo>
                  <a:pt x="6554952" y="14287"/>
                </a:lnTo>
                <a:cubicBezTo>
                  <a:pt x="6700875" y="14287"/>
                  <a:pt x="6818985" y="132524"/>
                  <a:pt x="6818985" y="278320"/>
                </a:cubicBezTo>
                <a:lnTo>
                  <a:pt x="6818985" y="1334452"/>
                </a:lnTo>
                <a:cubicBezTo>
                  <a:pt x="6818985" y="1480248"/>
                  <a:pt x="6700875" y="1598460"/>
                  <a:pt x="6554952" y="1598460"/>
                </a:cubicBezTo>
                <a:lnTo>
                  <a:pt x="278320" y="1598460"/>
                </a:lnTo>
                <a:cubicBezTo>
                  <a:pt x="132499" y="1598460"/>
                  <a:pt x="14287" y="1480248"/>
                  <a:pt x="14287" y="1334452"/>
                </a:cubicBezTo>
                <a:lnTo>
                  <a:pt x="14287" y="278320"/>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1577593" y="4922139"/>
            <a:ext cx="1944624" cy="12191"/>
          </a:xfrm>
          <a:custGeom>
            <a:avLst/>
            <a:gdLst>
              <a:gd name="connsiteX0" fmla="*/ 0 w 1944624"/>
              <a:gd name="connsiteY0" fmla="*/ 0 h 12191"/>
              <a:gd name="connsiteX1" fmla="*/ 972312 w 1944624"/>
              <a:gd name="connsiteY1" fmla="*/ 0 h 12191"/>
              <a:gd name="connsiteX2" fmla="*/ 1944624 w 1944624"/>
              <a:gd name="connsiteY2" fmla="*/ 0 h 12191"/>
              <a:gd name="connsiteX3" fmla="*/ 1944624 w 1944624"/>
              <a:gd name="connsiteY3" fmla="*/ 12191 h 12191"/>
              <a:gd name="connsiteX4" fmla="*/ 972312 w 1944624"/>
              <a:gd name="connsiteY4" fmla="*/ 12191 h 12191"/>
              <a:gd name="connsiteX5" fmla="*/ 0 w 1944624"/>
              <a:gd name="connsiteY5" fmla="*/ 12191 h 12191"/>
              <a:gd name="connsiteX6" fmla="*/ 0 w 1944624"/>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1944624" h="12191">
                <a:moveTo>
                  <a:pt x="0" y="0"/>
                </a:moveTo>
                <a:lnTo>
                  <a:pt x="972312" y="0"/>
                </a:lnTo>
                <a:lnTo>
                  <a:pt x="1944624" y="0"/>
                </a:lnTo>
                <a:lnTo>
                  <a:pt x="1944624" y="12191"/>
                </a:lnTo>
                <a:lnTo>
                  <a:pt x="972312" y="12191"/>
                </a:lnTo>
                <a:lnTo>
                  <a:pt x="0" y="12191"/>
                </a:lnTo>
                <a:lnTo>
                  <a:pt x="0" y="0"/>
                </a:lnTo>
              </a:path>
            </a:pathLst>
          </a:custGeom>
          <a:solidFill>
            <a:srgbClr val="FF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Freeform 3"/>
          <p:cNvSpPr/>
          <p:nvPr/>
        </p:nvSpPr>
        <p:spPr>
          <a:xfrm>
            <a:off x="2514409" y="2305113"/>
            <a:ext cx="5717159" cy="922146"/>
          </a:xfrm>
          <a:custGeom>
            <a:avLst/>
            <a:gdLst>
              <a:gd name="connsiteX0" fmla="*/ 14287 w 5717159"/>
              <a:gd name="connsiteY0" fmla="*/ 163258 h 922146"/>
              <a:gd name="connsiteX1" fmla="*/ 163131 w 5717159"/>
              <a:gd name="connsiteY1" fmla="*/ 14287 h 922146"/>
              <a:gd name="connsiteX2" fmla="*/ 5553900 w 5717159"/>
              <a:gd name="connsiteY2" fmla="*/ 14287 h 922146"/>
              <a:gd name="connsiteX3" fmla="*/ 5702872 w 5717159"/>
              <a:gd name="connsiteY3" fmla="*/ 163258 h 922146"/>
              <a:gd name="connsiteX4" fmla="*/ 5702872 w 5717159"/>
              <a:gd name="connsiteY4" fmla="*/ 758888 h 922146"/>
              <a:gd name="connsiteX5" fmla="*/ 5553900 w 5717159"/>
              <a:gd name="connsiteY5" fmla="*/ 907859 h 922146"/>
              <a:gd name="connsiteX6" fmla="*/ 163131 w 5717159"/>
              <a:gd name="connsiteY6" fmla="*/ 907859 h 922146"/>
              <a:gd name="connsiteX7" fmla="*/ 14287 w 5717159"/>
              <a:gd name="connsiteY7" fmla="*/ 758888 h 922146"/>
              <a:gd name="connsiteX8" fmla="*/ 14287 w 5717159"/>
              <a:gd name="connsiteY8" fmla="*/ 163258 h 9221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5717159" h="922146">
                <a:moveTo>
                  <a:pt x="14287" y="163258"/>
                </a:moveTo>
                <a:cubicBezTo>
                  <a:pt x="14287" y="80962"/>
                  <a:pt x="80962" y="14287"/>
                  <a:pt x="163131" y="14287"/>
                </a:cubicBezTo>
                <a:lnTo>
                  <a:pt x="5553900" y="14287"/>
                </a:lnTo>
                <a:cubicBezTo>
                  <a:pt x="5636197" y="14287"/>
                  <a:pt x="5702872" y="80962"/>
                  <a:pt x="5702872" y="163258"/>
                </a:cubicBezTo>
                <a:lnTo>
                  <a:pt x="5702872" y="758888"/>
                </a:lnTo>
                <a:cubicBezTo>
                  <a:pt x="5702872" y="841184"/>
                  <a:pt x="5636197" y="907859"/>
                  <a:pt x="5553900" y="907859"/>
                </a:cubicBezTo>
                <a:lnTo>
                  <a:pt x="163131" y="907859"/>
                </a:lnTo>
                <a:cubicBezTo>
                  <a:pt x="80962" y="907859"/>
                  <a:pt x="14287" y="841184"/>
                  <a:pt x="14287" y="758888"/>
                </a:cubicBezTo>
                <a:lnTo>
                  <a:pt x="14287" y="163258"/>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92100" y="355600"/>
            <a:ext cx="215900" cy="342900"/>
          </a:xfrm>
          <a:prstGeom prst="rect">
            <a:avLst/>
          </a:prstGeom>
          <a:noFill/>
        </p:spPr>
      </p:pic>
      <p:pic>
        <p:nvPicPr>
          <p:cNvPr id="25" name="Picture 3"/>
          <p:cNvPicPr>
            <a:picLocks noChangeAspect="1" noChangeArrowheads="1"/>
          </p:cNvPicPr>
          <p:nvPr/>
        </p:nvPicPr>
        <p:blipFill>
          <a:blip r:embed="rId3"/>
          <a:srcRect/>
          <a:stretch>
            <a:fillRect/>
          </a:stretch>
        </p:blipFill>
        <p:spPr bwMode="auto">
          <a:xfrm>
            <a:off x="1117600" y="355600"/>
            <a:ext cx="3975100" cy="381000"/>
          </a:xfrm>
          <a:prstGeom prst="rect">
            <a:avLst/>
          </a:prstGeom>
          <a:noFill/>
        </p:spPr>
      </p:pic>
      <p:pic>
        <p:nvPicPr>
          <p:cNvPr id="26" name="Picture 3"/>
          <p:cNvPicPr>
            <a:picLocks noChangeAspect="1" noChangeArrowheads="1"/>
          </p:cNvPicPr>
          <p:nvPr/>
        </p:nvPicPr>
        <p:blipFill>
          <a:blip r:embed="rId4"/>
          <a:srcRect/>
          <a:stretch>
            <a:fillRect/>
          </a:stretch>
        </p:blipFill>
        <p:spPr bwMode="auto">
          <a:xfrm>
            <a:off x="2590800" y="1130300"/>
            <a:ext cx="4013200" cy="342900"/>
          </a:xfrm>
          <a:prstGeom prst="rect">
            <a:avLst/>
          </a:prstGeom>
          <a:noFill/>
        </p:spPr>
      </p:pic>
      <p:pic>
        <p:nvPicPr>
          <p:cNvPr id="27" name="Picture 3"/>
          <p:cNvPicPr>
            <a:picLocks noChangeAspect="1" noChangeArrowheads="1"/>
          </p:cNvPicPr>
          <p:nvPr/>
        </p:nvPicPr>
        <p:blipFill>
          <a:blip r:embed="rId5"/>
          <a:srcRect/>
          <a:stretch>
            <a:fillRect/>
          </a:stretch>
        </p:blipFill>
        <p:spPr bwMode="auto">
          <a:xfrm>
            <a:off x="863600" y="1841500"/>
            <a:ext cx="1384300" cy="1739900"/>
          </a:xfrm>
          <a:prstGeom prst="rect">
            <a:avLst/>
          </a:prstGeom>
          <a:noFill/>
        </p:spPr>
      </p:pic>
      <p:pic>
        <p:nvPicPr>
          <p:cNvPr id="28" name="Picture 3"/>
          <p:cNvPicPr>
            <a:picLocks noChangeAspect="1" noChangeArrowheads="1"/>
          </p:cNvPicPr>
          <p:nvPr/>
        </p:nvPicPr>
        <p:blipFill>
          <a:blip r:embed="rId6"/>
          <a:srcRect/>
          <a:stretch>
            <a:fillRect/>
          </a:stretch>
        </p:blipFill>
        <p:spPr bwMode="auto">
          <a:xfrm>
            <a:off x="4470400" y="6616700"/>
            <a:ext cx="215900" cy="152400"/>
          </a:xfrm>
          <a:prstGeom prst="rect">
            <a:avLst/>
          </a:prstGeom>
          <a:noFill/>
        </p:spPr>
      </p:pic>
      <p:pic>
        <p:nvPicPr>
          <p:cNvPr id="29" name="Picture 3"/>
          <p:cNvPicPr>
            <a:picLocks noChangeAspect="1" noChangeArrowheads="1"/>
          </p:cNvPicPr>
          <p:nvPr/>
        </p:nvPicPr>
        <p:blipFill>
          <a:blip r:embed="rId7"/>
          <a:srcRect/>
          <a:stretch>
            <a:fillRect/>
          </a:stretch>
        </p:blipFill>
        <p:spPr bwMode="auto">
          <a:xfrm>
            <a:off x="7454900" y="3860800"/>
            <a:ext cx="990600" cy="1739900"/>
          </a:xfrm>
          <a:prstGeom prst="rect">
            <a:avLst/>
          </a:prstGeom>
          <a:noFill/>
        </p:spPr>
      </p:pic>
      <p:pic>
        <p:nvPicPr>
          <p:cNvPr id="30" name="Picture 3"/>
          <p:cNvPicPr>
            <a:picLocks noChangeAspect="1" noChangeArrowheads="1"/>
          </p:cNvPicPr>
          <p:nvPr/>
        </p:nvPicPr>
        <p:blipFill>
          <a:blip r:embed="rId8"/>
          <a:srcRect/>
          <a:stretch>
            <a:fillRect/>
          </a:stretch>
        </p:blipFill>
        <p:spPr bwMode="auto">
          <a:xfrm>
            <a:off x="0" y="0"/>
            <a:ext cx="9144000" cy="6845300"/>
          </a:xfrm>
          <a:prstGeom prst="rect">
            <a:avLst/>
          </a:prstGeom>
          <a:noFill/>
        </p:spPr>
      </p:pic>
      <p:sp>
        <p:nvSpPr>
          <p:cNvPr id="2" name="TextBox 1"/>
          <p:cNvSpPr txBox="1"/>
          <p:nvPr/>
        </p:nvSpPr>
        <p:spPr>
          <a:xfrm>
            <a:off x="838200" y="4330700"/>
            <a:ext cx="5753100" cy="304800"/>
          </a:xfrm>
          <a:prstGeom prst="rect">
            <a:avLst/>
          </a:prstGeom>
          <a:noFill/>
        </p:spPr>
        <p:txBody>
          <a:bodyPr wrap="none" lIns="0" tIns="0" rIns="0" rtlCol="0">
            <a:spAutoFit/>
          </a:bodyPr>
          <a:lstStyle/>
          <a:p>
            <a:pPr>
              <a:lnSpc>
                <a:spcPts val="2400"/>
              </a:lnSpc>
              <a:tabLst/>
            </a:pPr>
            <a:r>
              <a:rPr lang="en-US" altLang="zh-CN" sz="2004" dirty="0" smtClean="0">
                <a:solidFill>
                  <a:srgbClr val="000000"/>
                </a:solidFill>
                <a:latin typeface="함초롬돋움" pitchFamily="18" charset="0"/>
                <a:cs typeface="함초롬돋움" pitchFamily="18" charset="0"/>
              </a:rPr>
              <a:t>소속대학</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담당자에게</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사고보고</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및</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한국장학재단</a:t>
            </a:r>
            <a:r>
              <a:rPr lang="en-US" altLang="zh-CN" sz="2004" dirty="0" smtClean="0">
                <a:latin typeface="Times New Roman" pitchFamily="18" charset="0"/>
                <a:cs typeface="Times New Roman" pitchFamily="18" charset="0"/>
              </a:rPr>
              <a:t> </a:t>
            </a:r>
            <a:r>
              <a:rPr lang="en-US" altLang="zh-CN" sz="2004" dirty="0" smtClean="0">
                <a:solidFill>
                  <a:srgbClr val="FF0000"/>
                </a:solidFill>
                <a:latin typeface="함초롬돋움" pitchFamily="18" charset="0"/>
                <a:cs typeface="함초롬돋움" pitchFamily="18" charset="0"/>
              </a:rPr>
              <a:t>안전사고</a:t>
            </a:r>
          </a:p>
        </p:txBody>
      </p:sp>
      <p:sp>
        <p:nvSpPr>
          <p:cNvPr id="31" name="TextBox 1"/>
          <p:cNvSpPr txBox="1"/>
          <p:nvPr/>
        </p:nvSpPr>
        <p:spPr>
          <a:xfrm>
            <a:off x="914400" y="4635500"/>
            <a:ext cx="5232400" cy="609600"/>
          </a:xfrm>
          <a:prstGeom prst="rect">
            <a:avLst/>
          </a:prstGeom>
          <a:noFill/>
        </p:spPr>
        <p:txBody>
          <a:bodyPr wrap="none" lIns="0" tIns="0" rIns="0" rtlCol="0">
            <a:spAutoFit/>
          </a:bodyPr>
          <a:lstStyle/>
          <a:p>
            <a:pPr>
              <a:lnSpc>
                <a:spcPts val="2400"/>
              </a:lnSpc>
              <a:tabLst>
                <a:tab pos="203200" algn="l"/>
              </a:tabLst>
            </a:pPr>
            <a:r>
              <a:rPr lang="en-US" altLang="zh-CN" dirty="0" smtClean="0"/>
              <a:t>	</a:t>
            </a:r>
            <a:r>
              <a:rPr lang="en-US" altLang="zh-CN" sz="2006" b="1" dirty="0" smtClean="0">
                <a:solidFill>
                  <a:srgbClr val="FF0000"/>
                </a:solidFill>
                <a:latin typeface="함초롬돋움" pitchFamily="18" charset="0"/>
                <a:cs typeface="함초롬돋움" pitchFamily="18" charset="0"/>
              </a:rPr>
              <a:t>긴급전화</a:t>
            </a:r>
            <a:r>
              <a:rPr lang="en-US" altLang="zh-CN" sz="2006" dirty="0" smtClean="0">
                <a:latin typeface="Times New Roman" pitchFamily="18" charset="0"/>
                <a:cs typeface="Times New Roman" pitchFamily="18" charset="0"/>
              </a:rPr>
              <a:t> </a:t>
            </a:r>
            <a:r>
              <a:rPr lang="en-US" altLang="zh-CN" sz="2006" b="1" dirty="0" smtClean="0">
                <a:solidFill>
                  <a:srgbClr val="FF0000"/>
                </a:solidFill>
                <a:latin typeface="함초롬돋움" pitchFamily="18" charset="0"/>
                <a:cs typeface="함초롬돋움" pitchFamily="18" charset="0"/>
              </a:rPr>
              <a:t>(1599-4920)</a:t>
            </a:r>
            <a:r>
              <a:rPr lang="en-US" altLang="zh-CN" sz="2006" dirty="0" smtClean="0">
                <a:latin typeface="Times New Roman" pitchFamily="18" charset="0"/>
                <a:cs typeface="Times New Roman" pitchFamily="18" charset="0"/>
              </a:rPr>
              <a:t> </a:t>
            </a:r>
            <a:r>
              <a:rPr lang="en-US" altLang="zh-CN" sz="2006" dirty="0" smtClean="0">
                <a:solidFill>
                  <a:srgbClr val="000000"/>
                </a:solidFill>
                <a:latin typeface="함초롬돋움" pitchFamily="18" charset="0"/>
                <a:cs typeface="함초롬돋움" pitchFamily="18" charset="0"/>
              </a:rPr>
              <a:t>를</a:t>
            </a:r>
            <a:r>
              <a:rPr lang="en-US" altLang="zh-CN" sz="2006" dirty="0" smtClean="0">
                <a:latin typeface="Times New Roman" pitchFamily="18" charset="0"/>
                <a:cs typeface="Times New Roman" pitchFamily="18" charset="0"/>
              </a:rPr>
              <a:t> </a:t>
            </a:r>
            <a:r>
              <a:rPr lang="en-US" altLang="zh-CN" sz="2006" dirty="0" smtClean="0">
                <a:solidFill>
                  <a:srgbClr val="000000"/>
                </a:solidFill>
                <a:latin typeface="함초롬돋움" pitchFamily="18" charset="0"/>
                <a:cs typeface="함초롬돋움" pitchFamily="18" charset="0"/>
              </a:rPr>
              <a:t>통해</a:t>
            </a:r>
            <a:r>
              <a:rPr lang="en-US" altLang="zh-CN" sz="2006" dirty="0" smtClean="0">
                <a:latin typeface="Times New Roman" pitchFamily="18" charset="0"/>
                <a:cs typeface="Times New Roman" pitchFamily="18" charset="0"/>
              </a:rPr>
              <a:t> </a:t>
            </a:r>
            <a:r>
              <a:rPr lang="en-US" altLang="zh-CN" sz="2006" dirty="0" smtClean="0">
                <a:solidFill>
                  <a:srgbClr val="000000"/>
                </a:solidFill>
                <a:latin typeface="함초롬돋움" pitchFamily="18" charset="0"/>
                <a:cs typeface="함초롬돋움" pitchFamily="18" charset="0"/>
              </a:rPr>
              <a:t>상해보험</a:t>
            </a:r>
            <a:r>
              <a:rPr lang="en-US" altLang="zh-CN" sz="2006" dirty="0" smtClean="0">
                <a:latin typeface="Times New Roman" pitchFamily="18" charset="0"/>
                <a:cs typeface="Times New Roman" pitchFamily="18" charset="0"/>
              </a:rPr>
              <a:t> </a:t>
            </a:r>
            <a:r>
              <a:rPr lang="en-US" altLang="zh-CN" sz="2006" dirty="0" smtClean="0">
                <a:solidFill>
                  <a:srgbClr val="000000"/>
                </a:solidFill>
                <a:latin typeface="함초롬돋움" pitchFamily="18" charset="0"/>
                <a:cs typeface="함초롬돋움" pitchFamily="18" charset="0"/>
              </a:rPr>
              <a:t>처리절차를</a:t>
            </a:r>
          </a:p>
          <a:p>
            <a:pPr>
              <a:lnSpc>
                <a:spcPts val="2300"/>
              </a:lnSpc>
              <a:tabLst>
                <a:tab pos="203200" algn="l"/>
              </a:tabLst>
            </a:pPr>
            <a:r>
              <a:rPr lang="en-US" altLang="zh-CN" sz="2004" dirty="0" smtClean="0">
                <a:solidFill>
                  <a:srgbClr val="000000"/>
                </a:solidFill>
                <a:latin typeface="함초롬돋움" pitchFamily="18" charset="0"/>
                <a:cs typeface="함초롬돋움" pitchFamily="18" charset="0"/>
              </a:rPr>
              <a:t>확인하고</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진행하세요</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본인부담금이</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발생할</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수</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있음</a:t>
            </a:r>
            <a:r>
              <a:rPr lang="en-US" altLang="zh-CN" sz="2004" dirty="0" smtClean="0">
                <a:latin typeface="Times New Roman" pitchFamily="18" charset="0"/>
                <a:cs typeface="Times New Roman" pitchFamily="18" charset="0"/>
              </a:rPr>
              <a:t> </a:t>
            </a:r>
            <a:r>
              <a:rPr lang="en-US" altLang="zh-CN" sz="2004" dirty="0" smtClean="0">
                <a:solidFill>
                  <a:srgbClr val="000000"/>
                </a:solidFill>
                <a:latin typeface="함초롬돋움" pitchFamily="18" charset="0"/>
                <a:cs typeface="함초롬돋움" pitchFamily="18" charset="0"/>
              </a:rPr>
              <a:t>)</a:t>
            </a:r>
          </a:p>
        </p:txBody>
      </p:sp>
      <p:sp>
        <p:nvSpPr>
          <p:cNvPr id="32" name="TextBox 1"/>
          <p:cNvSpPr txBox="1"/>
          <p:nvPr/>
        </p:nvSpPr>
        <p:spPr>
          <a:xfrm>
            <a:off x="2895600" y="2387600"/>
            <a:ext cx="4114800" cy="368300"/>
          </a:xfrm>
          <a:prstGeom prst="rect">
            <a:avLst/>
          </a:prstGeom>
          <a:noFill/>
        </p:spPr>
        <p:txBody>
          <a:bodyPr wrap="none" lIns="0" tIns="0" rIns="0" rtlCol="0">
            <a:spAutoFit/>
          </a:bodyPr>
          <a:lstStyle/>
          <a:p>
            <a:pPr>
              <a:lnSpc>
                <a:spcPts val="2900"/>
              </a:lnSpc>
              <a:tabLst/>
            </a:pPr>
            <a:r>
              <a:rPr lang="en-US" altLang="zh-CN" sz="2402" dirty="0" smtClean="0">
                <a:solidFill>
                  <a:srgbClr val="000000"/>
                </a:solidFill>
                <a:latin typeface="함초롬돋움" pitchFamily="18" charset="0"/>
                <a:cs typeface="함초롬돋움" pitchFamily="18" charset="0"/>
              </a:rPr>
              <a:t>교외근로</a:t>
            </a:r>
            <a:r>
              <a:rPr lang="en-US" altLang="zh-CN" sz="2402" dirty="0" smtClean="0">
                <a:latin typeface="Times New Roman" pitchFamily="18" charset="0"/>
                <a:cs typeface="Times New Roman" pitchFamily="18" charset="0"/>
              </a:rPr>
              <a:t> </a:t>
            </a:r>
            <a:r>
              <a:rPr lang="en-US" altLang="zh-CN" sz="2402" dirty="0" smtClean="0">
                <a:solidFill>
                  <a:srgbClr val="000000"/>
                </a:solidFill>
                <a:latin typeface="함초롬돋움" pitchFamily="18" charset="0"/>
                <a:cs typeface="함초롬돋움" pitchFamily="18" charset="0"/>
              </a:rPr>
              <a:t>중</a:t>
            </a:r>
            <a:r>
              <a:rPr lang="en-US" altLang="zh-CN" sz="2402" dirty="0" smtClean="0">
                <a:latin typeface="Times New Roman" pitchFamily="18" charset="0"/>
                <a:cs typeface="Times New Roman" pitchFamily="18" charset="0"/>
              </a:rPr>
              <a:t> </a:t>
            </a:r>
            <a:r>
              <a:rPr lang="en-US" altLang="zh-CN" sz="2402" dirty="0" smtClean="0">
                <a:solidFill>
                  <a:srgbClr val="000000"/>
                </a:solidFill>
                <a:latin typeface="함초롬돋움" pitchFamily="18" charset="0"/>
                <a:cs typeface="함초롬돋움" pitchFamily="18" charset="0"/>
              </a:rPr>
              <a:t>안전사고가</a:t>
            </a:r>
            <a:r>
              <a:rPr lang="en-US" altLang="zh-CN" sz="2402" dirty="0" smtClean="0">
                <a:latin typeface="Times New Roman" pitchFamily="18" charset="0"/>
                <a:cs typeface="Times New Roman" pitchFamily="18" charset="0"/>
              </a:rPr>
              <a:t> </a:t>
            </a:r>
            <a:r>
              <a:rPr lang="en-US" altLang="zh-CN" sz="2402" dirty="0" smtClean="0">
                <a:solidFill>
                  <a:srgbClr val="000000"/>
                </a:solidFill>
                <a:latin typeface="함초롬돋움" pitchFamily="18" charset="0"/>
                <a:cs typeface="함초롬돋움" pitchFamily="18" charset="0"/>
              </a:rPr>
              <a:t>발생했어요</a:t>
            </a:r>
            <a:r>
              <a:rPr lang="en-US" altLang="zh-CN" sz="2402" dirty="0" smtClean="0">
                <a:latin typeface="Times New Roman" pitchFamily="18" charset="0"/>
                <a:cs typeface="Times New Roman" pitchFamily="18" charset="0"/>
              </a:rPr>
              <a:t> </a:t>
            </a:r>
            <a:r>
              <a:rPr lang="en-US" altLang="zh-CN" sz="2402" dirty="0" smtClean="0">
                <a:solidFill>
                  <a:srgbClr val="000000"/>
                </a:solidFill>
                <a:latin typeface="함초롬돋움" pitchFamily="18" charset="0"/>
                <a:cs typeface="함초롬돋움" pitchFamily="18" charset="0"/>
              </a:rPr>
              <a:t>!</a:t>
            </a:r>
          </a:p>
        </p:txBody>
      </p:sp>
      <p:sp>
        <p:nvSpPr>
          <p:cNvPr id="33" name="TextBox 1"/>
          <p:cNvSpPr txBox="1"/>
          <p:nvPr/>
        </p:nvSpPr>
        <p:spPr>
          <a:xfrm>
            <a:off x="4343400" y="2743200"/>
            <a:ext cx="2082800" cy="368300"/>
          </a:xfrm>
          <a:prstGeom prst="rect">
            <a:avLst/>
          </a:prstGeom>
          <a:noFill/>
        </p:spPr>
        <p:txBody>
          <a:bodyPr wrap="none" lIns="0" tIns="0" rIns="0" rtlCol="0">
            <a:spAutoFit/>
          </a:bodyPr>
          <a:lstStyle/>
          <a:p>
            <a:pPr>
              <a:lnSpc>
                <a:spcPts val="2900"/>
              </a:lnSpc>
              <a:tabLst/>
            </a:pPr>
            <a:r>
              <a:rPr lang="en-US" altLang="zh-CN" sz="2400" dirty="0" smtClean="0">
                <a:solidFill>
                  <a:srgbClr val="000000"/>
                </a:solidFill>
                <a:latin typeface="함초롬돋움" pitchFamily="18" charset="0"/>
                <a:cs typeface="함초롬돋움" pitchFamily="18" charset="0"/>
              </a:rPr>
              <a:t>어떻게</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함초롬돋움" pitchFamily="18" charset="0"/>
                <a:cs typeface="함초롬돋움" pitchFamily="18" charset="0"/>
              </a:rPr>
              <a:t>해야</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함초롬돋움" pitchFamily="18" charset="0"/>
                <a:cs typeface="함초롬돋움" pitchFamily="18" charset="0"/>
              </a:rPr>
              <a:t>하죠</a:t>
            </a:r>
            <a:r>
              <a:rPr lang="en-US" altLang="zh-CN" sz="2400" dirty="0" smtClean="0">
                <a:latin typeface="Times New Roman" pitchFamily="18" charset="0"/>
                <a:cs typeface="Times New Roman" pitchFamily="18" charset="0"/>
              </a:rPr>
              <a:t> </a:t>
            </a:r>
            <a:r>
              <a:rPr lang="en-US" altLang="zh-CN" sz="2400" dirty="0" smtClean="0">
                <a:solidFill>
                  <a:srgbClr val="000000"/>
                </a:solidFill>
                <a:latin typeface="함초롬돋움" pitchFamily="18" charset="0"/>
                <a:cs typeface="함초롬돋움" pitchFamily="18" charset="0"/>
              </a:rPr>
              <a: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srcRect/>
          <a:stretch>
            <a:fillRect/>
          </a:stretch>
        </p:blipFill>
        <p:spPr bwMode="auto">
          <a:xfrm>
            <a:off x="0" y="0"/>
            <a:ext cx="9144000" cy="6845300"/>
          </a:xfrm>
          <a:prstGeom prst="rect">
            <a:avLst/>
          </a:prstGeom>
          <a:noFill/>
        </p:spPr>
      </p:pic>
      <p:pic>
        <p:nvPicPr>
          <p:cNvPr id="3" name="Picture 3"/>
          <p:cNvPicPr>
            <a:picLocks noChangeAspect="1" noChangeArrowheads="1"/>
          </p:cNvPicPr>
          <p:nvPr/>
        </p:nvPicPr>
        <p:blipFill>
          <a:blip r:embed="rId3"/>
          <a:srcRect/>
          <a:stretch>
            <a:fillRect/>
          </a:stretch>
        </p:blipFill>
        <p:spPr bwMode="auto">
          <a:xfrm>
            <a:off x="0" y="0"/>
            <a:ext cx="9144000" cy="6845300"/>
          </a:xfrm>
          <a:prstGeom prst="rect">
            <a:avLst/>
          </a:prstGeom>
          <a:noFill/>
        </p:spPr>
      </p:pic>
      <p:sp>
        <p:nvSpPr>
          <p:cNvPr id="2" name="TextBox 1"/>
          <p:cNvSpPr txBox="1"/>
          <p:nvPr/>
        </p:nvSpPr>
        <p:spPr>
          <a:xfrm>
            <a:off x="825500" y="2057400"/>
            <a:ext cx="1968500" cy="3708400"/>
          </a:xfrm>
          <a:prstGeom prst="rect">
            <a:avLst/>
          </a:prstGeom>
          <a:noFill/>
        </p:spPr>
        <p:txBody>
          <a:bodyPr wrap="none" lIns="0" tIns="0" rIns="0" rtlCol="0">
            <a:spAutoFit/>
          </a:bodyPr>
          <a:lstStyle/>
          <a:p>
            <a:pPr>
              <a:lnSpc>
                <a:spcPts val="2900"/>
              </a:lnSpc>
              <a:tabLst>
                <a:tab pos="165100" algn="l"/>
                <a:tab pos="342900" algn="l"/>
                <a:tab pos="381000" algn="l"/>
                <a:tab pos="495300" algn="l"/>
                <a:tab pos="660400" algn="l"/>
                <a:tab pos="736600" algn="l"/>
              </a:tabLst>
            </a:pPr>
            <a:r>
              <a:rPr lang="en-US" altLang="zh-CN" dirty="0" smtClean="0"/>
              <a:t>		</a:t>
            </a:r>
            <a:r>
              <a:rPr lang="en-US" altLang="zh-CN" sz="2400" dirty="0" smtClean="0">
                <a:solidFill>
                  <a:srgbClr val="FFFFFF"/>
                </a:solidFill>
                <a:latin typeface="함초롬돋움" pitchFamily="18" charset="0"/>
                <a:cs typeface="함초롬돋움" pitchFamily="18" charset="0"/>
              </a:rPr>
              <a:t>사고</a:t>
            </a:r>
            <a:r>
              <a:rPr lang="en-US" altLang="zh-CN" sz="2400" dirty="0" smtClean="0">
                <a:latin typeface="Times New Roman" pitchFamily="18" charset="0"/>
                <a:cs typeface="Times New Roman" pitchFamily="18" charset="0"/>
              </a:rPr>
              <a:t> </a:t>
            </a:r>
            <a:r>
              <a:rPr lang="en-US" altLang="zh-CN" sz="2400" dirty="0" smtClean="0">
                <a:solidFill>
                  <a:srgbClr val="FFFFFF"/>
                </a:solidFill>
                <a:latin typeface="함초롬돋움" pitchFamily="18" charset="0"/>
                <a:cs typeface="함초롬돋움" pitchFamily="18" charset="0"/>
              </a:rPr>
              <a:t>발생</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2500"/>
              </a:lnSpc>
              <a:tabLst>
                <a:tab pos="165100" algn="l"/>
                <a:tab pos="342900" algn="l"/>
                <a:tab pos="381000" algn="l"/>
                <a:tab pos="495300" algn="l"/>
                <a:tab pos="660400" algn="l"/>
                <a:tab pos="7366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근로</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중</a:t>
            </a:r>
          </a:p>
          <a:p>
            <a:pPr>
              <a:lnSpc>
                <a:spcPts val="1600"/>
              </a:lnSpc>
              <a:tabLst>
                <a:tab pos="165100" algn="l"/>
                <a:tab pos="342900" algn="l"/>
                <a:tab pos="381000" algn="l"/>
                <a:tab pos="495300" algn="l"/>
                <a:tab pos="660400" algn="l"/>
                <a:tab pos="7366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안전사고</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발생</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3600"/>
              </a:lnSpc>
              <a:tabLst>
                <a:tab pos="165100" algn="l"/>
                <a:tab pos="342900" algn="l"/>
                <a:tab pos="381000" algn="l"/>
                <a:tab pos="495300" algn="l"/>
                <a:tab pos="660400" algn="l"/>
                <a:tab pos="736600" algn="l"/>
              </a:tabLst>
            </a:pPr>
            <a:r>
              <a:rPr lang="en-US" altLang="zh-CN" dirty="0" smtClean="0"/>
              <a:t>			</a:t>
            </a:r>
            <a:r>
              <a:rPr lang="en-US" altLang="zh-CN" sz="2400" dirty="0" smtClean="0">
                <a:solidFill>
                  <a:srgbClr val="FFFFFF"/>
                </a:solidFill>
                <a:latin typeface="함초롬돋움" pitchFamily="18" charset="0"/>
                <a:cs typeface="함초롬돋움" pitchFamily="18" charset="0"/>
              </a:rPr>
              <a:t>자가진단</a:t>
            </a:r>
          </a:p>
          <a:p>
            <a:pPr>
              <a:lnSpc>
                <a:spcPts val="1000"/>
              </a:lnSpc>
            </a:pPr>
            <a:endParaRPr lang="en-US" altLang="zh-CN" dirty="0" smtClean="0"/>
          </a:p>
          <a:p>
            <a:pPr>
              <a:lnSpc>
                <a:spcPts val="1000"/>
              </a:lnSpc>
            </a:pPr>
            <a:endParaRPr lang="en-US" altLang="zh-CN" dirty="0" smtClean="0"/>
          </a:p>
          <a:p>
            <a:pPr>
              <a:lnSpc>
                <a:spcPts val="2000"/>
              </a:lnSpc>
              <a:tabLst>
                <a:tab pos="165100" algn="l"/>
                <a:tab pos="342900" algn="l"/>
                <a:tab pos="381000" algn="l"/>
                <a:tab pos="495300" algn="l"/>
                <a:tab pos="660400" algn="l"/>
                <a:tab pos="736600" algn="l"/>
              </a:tabLst>
            </a:pPr>
            <a:r>
              <a:rPr lang="en-US" altLang="zh-CN" sz="1404" dirty="0" smtClean="0">
                <a:solidFill>
                  <a:srgbClr val="000000"/>
                </a:solidFill>
                <a:latin typeface="함초롬돋움" pitchFamily="18" charset="0"/>
                <a:cs typeface="함초롬돋움" pitchFamily="18" charset="0"/>
              </a:rPr>
              <a:t>안전사고</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원인파악</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및</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자가진</a:t>
            </a:r>
          </a:p>
          <a:p>
            <a:pPr>
              <a:lnSpc>
                <a:spcPts val="1600"/>
              </a:lnSpc>
              <a:tabLst>
                <a:tab pos="165100" algn="l"/>
                <a:tab pos="342900" algn="l"/>
                <a:tab pos="381000" algn="l"/>
                <a:tab pos="495300" algn="l"/>
                <a:tab pos="660400" algn="l"/>
                <a:tab pos="736600" algn="l"/>
              </a:tabLst>
            </a:pPr>
            <a:r>
              <a:rPr lang="en-US" altLang="zh-CN" dirty="0" smtClean="0"/>
              <a:t>	</a:t>
            </a:r>
            <a:r>
              <a:rPr lang="en-US" altLang="zh-CN" sz="1406" dirty="0" smtClean="0">
                <a:solidFill>
                  <a:srgbClr val="000000"/>
                </a:solidFill>
                <a:latin typeface="함초롬돋움" pitchFamily="18" charset="0"/>
                <a:cs typeface="함초롬돋움" pitchFamily="18" charset="0"/>
              </a:rPr>
              <a:t>단을</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통해</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추후</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유사사고</a:t>
            </a:r>
          </a:p>
          <a:p>
            <a:pPr>
              <a:lnSpc>
                <a:spcPts val="1600"/>
              </a:lnSpc>
              <a:tabLst>
                <a:tab pos="165100" algn="l"/>
                <a:tab pos="342900" algn="l"/>
                <a:tab pos="381000" algn="l"/>
                <a:tab pos="495300" algn="l"/>
                <a:tab pos="660400" algn="l"/>
                <a:tab pos="7366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발생</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방지</a:t>
            </a:r>
          </a:p>
        </p:txBody>
      </p:sp>
      <p:sp>
        <p:nvSpPr>
          <p:cNvPr id="4" name="TextBox 1"/>
          <p:cNvSpPr txBox="1"/>
          <p:nvPr/>
        </p:nvSpPr>
        <p:spPr>
          <a:xfrm>
            <a:off x="3924300" y="2057400"/>
            <a:ext cx="1333500" cy="3708400"/>
          </a:xfrm>
          <a:prstGeom prst="rect">
            <a:avLst/>
          </a:prstGeom>
          <a:noFill/>
        </p:spPr>
        <p:txBody>
          <a:bodyPr wrap="none" lIns="0" tIns="0" rIns="0" rtlCol="0">
            <a:spAutoFit/>
          </a:bodyPr>
          <a:lstStyle/>
          <a:p>
            <a:pPr>
              <a:lnSpc>
                <a:spcPts val="2900"/>
              </a:lnSpc>
              <a:tabLst>
                <a:tab pos="25400" algn="l"/>
                <a:tab pos="76200" algn="l"/>
                <a:tab pos="88900" algn="l"/>
                <a:tab pos="114300" algn="l"/>
                <a:tab pos="165100" algn="l"/>
                <a:tab pos="190500" algn="l"/>
              </a:tabLst>
            </a:pPr>
            <a:r>
              <a:rPr lang="en-US" altLang="zh-CN" sz="2400" dirty="0" smtClean="0">
                <a:solidFill>
                  <a:srgbClr val="FFFFFF"/>
                </a:solidFill>
                <a:latin typeface="함초롬돋움" pitchFamily="18" charset="0"/>
                <a:cs typeface="함초롬돋움" pitchFamily="18" charset="0"/>
              </a:rPr>
              <a:t>초기</a:t>
            </a:r>
            <a:r>
              <a:rPr lang="en-US" altLang="zh-CN" sz="2400" dirty="0" smtClean="0">
                <a:latin typeface="Times New Roman" pitchFamily="18" charset="0"/>
                <a:cs typeface="Times New Roman" pitchFamily="18" charset="0"/>
              </a:rPr>
              <a:t> </a:t>
            </a:r>
            <a:r>
              <a:rPr lang="en-US" altLang="zh-CN" sz="2400" dirty="0" smtClean="0">
                <a:solidFill>
                  <a:srgbClr val="FFFFFF"/>
                </a:solidFill>
                <a:latin typeface="함초롬돋움" pitchFamily="18" charset="0"/>
                <a:cs typeface="함초롬돋움" pitchFamily="18" charset="0"/>
              </a:rPr>
              <a:t>대응</a:t>
            </a:r>
          </a:p>
          <a:p>
            <a:pPr>
              <a:lnSpc>
                <a:spcPts val="1000"/>
              </a:lnSpc>
            </a:pPr>
            <a:endParaRPr lang="en-US" altLang="zh-CN" dirty="0" smtClean="0"/>
          </a:p>
          <a:p>
            <a:pPr>
              <a:lnSpc>
                <a:spcPts val="1000"/>
              </a:lnSpc>
            </a:pPr>
            <a:endParaRPr lang="en-US" altLang="zh-CN" dirty="0" smtClean="0"/>
          </a:p>
          <a:p>
            <a:pPr>
              <a:lnSpc>
                <a:spcPts val="1800"/>
              </a:lnSpc>
              <a:tabLst>
                <a:tab pos="25400" algn="l"/>
                <a:tab pos="76200" algn="l"/>
                <a:tab pos="88900" algn="l"/>
                <a:tab pos="114300" algn="l"/>
                <a:tab pos="165100" algn="l"/>
                <a:tab pos="1905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사고의</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심각성에</a:t>
            </a:r>
          </a:p>
          <a:p>
            <a:pPr>
              <a:lnSpc>
                <a:spcPts val="1600"/>
              </a:lnSpc>
              <a:tabLst>
                <a:tab pos="25400" algn="l"/>
                <a:tab pos="76200" algn="l"/>
                <a:tab pos="88900" algn="l"/>
                <a:tab pos="114300" algn="l"/>
                <a:tab pos="165100" algn="l"/>
                <a:tab pos="1905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따라</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119</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연락</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후</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a:t>
            </a:r>
          </a:p>
          <a:p>
            <a:pPr>
              <a:lnSpc>
                <a:spcPts val="1600"/>
              </a:lnSpc>
              <a:tabLst>
                <a:tab pos="25400" algn="l"/>
                <a:tab pos="76200" algn="l"/>
                <a:tab pos="88900" algn="l"/>
                <a:tab pos="114300" algn="l"/>
                <a:tab pos="165100" algn="l"/>
                <a:tab pos="190500" algn="l"/>
              </a:tabLst>
            </a:pPr>
            <a:r>
              <a:rPr lang="en-US" altLang="zh-CN" dirty="0" smtClean="0"/>
              <a:t>			</a:t>
            </a:r>
            <a:r>
              <a:rPr lang="en-US" altLang="zh-CN" sz="1406" dirty="0" smtClean="0">
                <a:solidFill>
                  <a:srgbClr val="000000"/>
                </a:solidFill>
                <a:latin typeface="함초롬돋움" pitchFamily="18" charset="0"/>
                <a:cs typeface="함초롬돋움" pitchFamily="18" charset="0"/>
              </a:rPr>
              <a:t>근로지</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매뉴얼에</a:t>
            </a:r>
          </a:p>
          <a:p>
            <a:pPr>
              <a:lnSpc>
                <a:spcPts val="1600"/>
              </a:lnSpc>
              <a:tabLst>
                <a:tab pos="25400" algn="l"/>
                <a:tab pos="76200" algn="l"/>
                <a:tab pos="88900" algn="l"/>
                <a:tab pos="114300" algn="l"/>
                <a:tab pos="165100" algn="l"/>
                <a:tab pos="1905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따라</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응급조치</a:t>
            </a: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3900"/>
              </a:lnSpc>
              <a:tabLst>
                <a:tab pos="25400" algn="l"/>
                <a:tab pos="76200" algn="l"/>
                <a:tab pos="88900" algn="l"/>
                <a:tab pos="114300" algn="l"/>
                <a:tab pos="165100" algn="l"/>
                <a:tab pos="190500" algn="l"/>
              </a:tabLst>
            </a:pPr>
            <a:r>
              <a:rPr lang="en-US" altLang="zh-CN" dirty="0" smtClean="0"/>
              <a:t>	</a:t>
            </a:r>
            <a:r>
              <a:rPr lang="en-US" altLang="zh-CN" sz="2400" dirty="0" smtClean="0">
                <a:solidFill>
                  <a:srgbClr val="FFFFFF"/>
                </a:solidFill>
                <a:latin typeface="함초롬돋움" pitchFamily="18" charset="0"/>
                <a:cs typeface="함초롬돋움" pitchFamily="18" charset="0"/>
              </a:rPr>
              <a:t>후속</a:t>
            </a:r>
            <a:r>
              <a:rPr lang="en-US" altLang="zh-CN" sz="2400" dirty="0" smtClean="0">
                <a:latin typeface="Times New Roman" pitchFamily="18" charset="0"/>
                <a:cs typeface="Times New Roman" pitchFamily="18" charset="0"/>
              </a:rPr>
              <a:t> </a:t>
            </a:r>
            <a:r>
              <a:rPr lang="en-US" altLang="zh-CN" sz="2400" dirty="0" smtClean="0">
                <a:solidFill>
                  <a:srgbClr val="FFFFFF"/>
                </a:solidFill>
                <a:latin typeface="함초롬돋움" pitchFamily="18" charset="0"/>
                <a:cs typeface="함초롬돋움" pitchFamily="18" charset="0"/>
              </a:rPr>
              <a:t>조치</a:t>
            </a:r>
          </a:p>
          <a:p>
            <a:pPr>
              <a:lnSpc>
                <a:spcPts val="1000"/>
              </a:lnSpc>
            </a:pPr>
            <a:endParaRPr lang="en-US" altLang="zh-CN" dirty="0" smtClean="0"/>
          </a:p>
          <a:p>
            <a:pPr>
              <a:lnSpc>
                <a:spcPts val="1000"/>
              </a:lnSpc>
            </a:pPr>
            <a:endParaRPr lang="en-US" altLang="zh-CN" dirty="0" smtClean="0"/>
          </a:p>
          <a:p>
            <a:pPr>
              <a:lnSpc>
                <a:spcPts val="2000"/>
              </a:lnSpc>
              <a:tabLst>
                <a:tab pos="25400" algn="l"/>
                <a:tab pos="76200" algn="l"/>
                <a:tab pos="88900" algn="l"/>
                <a:tab pos="114300" algn="l"/>
                <a:tab pos="165100" algn="l"/>
                <a:tab pos="1905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부상의</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정도에</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따라</a:t>
            </a:r>
          </a:p>
          <a:p>
            <a:pPr>
              <a:lnSpc>
                <a:spcPts val="1600"/>
              </a:lnSpc>
              <a:tabLst>
                <a:tab pos="25400" algn="l"/>
                <a:tab pos="76200" algn="l"/>
                <a:tab pos="88900" algn="l"/>
                <a:tab pos="114300" algn="l"/>
                <a:tab pos="165100" algn="l"/>
                <a:tab pos="190500" algn="l"/>
              </a:tabLst>
            </a:pPr>
            <a:r>
              <a:rPr lang="en-US" altLang="zh-CN" dirty="0" smtClean="0"/>
              <a:t>						</a:t>
            </a:r>
            <a:r>
              <a:rPr lang="en-US" altLang="zh-CN" sz="1406" dirty="0" smtClean="0">
                <a:solidFill>
                  <a:srgbClr val="000000"/>
                </a:solidFill>
                <a:latin typeface="함초롬돋움" pitchFamily="18" charset="0"/>
                <a:cs typeface="함초롬돋움" pitchFamily="18" charset="0"/>
              </a:rPr>
              <a:t>업무조정</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요청</a:t>
            </a:r>
          </a:p>
          <a:p>
            <a:pPr>
              <a:lnSpc>
                <a:spcPts val="1600"/>
              </a:lnSpc>
              <a:tabLst>
                <a:tab pos="25400" algn="l"/>
                <a:tab pos="76200" algn="l"/>
                <a:tab pos="88900" algn="l"/>
                <a:tab pos="114300" algn="l"/>
                <a:tab pos="165100" algn="l"/>
                <a:tab pos="1905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또는</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근로종료</a:t>
            </a:r>
          </a:p>
        </p:txBody>
      </p:sp>
      <p:sp>
        <p:nvSpPr>
          <p:cNvPr id="5" name="TextBox 1"/>
          <p:cNvSpPr txBox="1"/>
          <p:nvPr/>
        </p:nvSpPr>
        <p:spPr>
          <a:xfrm>
            <a:off x="6213996" y="2070100"/>
            <a:ext cx="2244204" cy="3688189"/>
          </a:xfrm>
          <a:prstGeom prst="rect">
            <a:avLst/>
          </a:prstGeom>
          <a:noFill/>
        </p:spPr>
        <p:txBody>
          <a:bodyPr wrap="none" lIns="0" tIns="0" rIns="0" rtlCol="0">
            <a:spAutoFit/>
          </a:bodyPr>
          <a:lstStyle/>
          <a:p>
            <a:pPr>
              <a:lnSpc>
                <a:spcPts val="2400"/>
              </a:lnSpc>
              <a:tabLst>
                <a:tab pos="38100" algn="l"/>
                <a:tab pos="63500" algn="l"/>
                <a:tab pos="254000" algn="l"/>
                <a:tab pos="393700" algn="l"/>
                <a:tab pos="431800" algn="l"/>
                <a:tab pos="508000" algn="l"/>
                <a:tab pos="584200" algn="l"/>
                <a:tab pos="660400" algn="l"/>
                <a:tab pos="774700" algn="l"/>
              </a:tabLst>
            </a:pPr>
            <a:r>
              <a:rPr lang="en-US" altLang="zh-CN" sz="2004" dirty="0" smtClean="0">
                <a:solidFill>
                  <a:srgbClr val="FFFFFF"/>
                </a:solidFill>
                <a:latin typeface="함초롬돋움" pitchFamily="18" charset="0"/>
                <a:cs typeface="함초롬돋움" pitchFamily="18" charset="0"/>
              </a:rPr>
              <a:t>대학</a:t>
            </a:r>
            <a:r>
              <a:rPr lang="en-US" altLang="zh-CN" sz="2004" dirty="0" smtClean="0">
                <a:latin typeface="Times New Roman" pitchFamily="18" charset="0"/>
                <a:cs typeface="Times New Roman" pitchFamily="18" charset="0"/>
              </a:rPr>
              <a:t> </a:t>
            </a:r>
            <a:r>
              <a:rPr lang="en-US" altLang="zh-CN" sz="2004" dirty="0" smtClean="0">
                <a:solidFill>
                  <a:srgbClr val="FFFFFF"/>
                </a:solidFill>
                <a:latin typeface="함초롬돋움" pitchFamily="18" charset="0"/>
                <a:cs typeface="함초롬돋움" pitchFamily="18" charset="0"/>
              </a:rPr>
              <a:t>및</a:t>
            </a:r>
            <a:r>
              <a:rPr lang="en-US" altLang="zh-CN" sz="2004" dirty="0" smtClean="0">
                <a:latin typeface="Times New Roman" pitchFamily="18" charset="0"/>
                <a:cs typeface="Times New Roman" pitchFamily="18" charset="0"/>
              </a:rPr>
              <a:t> </a:t>
            </a:r>
            <a:r>
              <a:rPr lang="en-US" altLang="zh-CN" sz="2004" dirty="0" smtClean="0">
                <a:solidFill>
                  <a:srgbClr val="FFFFFF"/>
                </a:solidFill>
                <a:latin typeface="함초롬돋움" pitchFamily="18" charset="0"/>
                <a:cs typeface="함초롬돋움" pitchFamily="18" charset="0"/>
              </a:rPr>
              <a:t>재단에</a:t>
            </a:r>
            <a:r>
              <a:rPr lang="en-US" altLang="zh-CN" sz="2004" dirty="0" smtClean="0">
                <a:latin typeface="Times New Roman" pitchFamily="18" charset="0"/>
                <a:cs typeface="Times New Roman" pitchFamily="18" charset="0"/>
              </a:rPr>
              <a:t> </a:t>
            </a:r>
            <a:r>
              <a:rPr lang="en-US" altLang="zh-CN" sz="2004" dirty="0" smtClean="0">
                <a:solidFill>
                  <a:srgbClr val="FFFFFF"/>
                </a:solidFill>
                <a:latin typeface="함초롬돋움" pitchFamily="18" charset="0"/>
                <a:cs typeface="함초롬돋움" pitchFamily="18" charset="0"/>
              </a:rPr>
              <a:t>연락</a:t>
            </a:r>
          </a:p>
          <a:p>
            <a:pPr>
              <a:lnSpc>
                <a:spcPts val="1000"/>
              </a:lnSpc>
            </a:pPr>
            <a:endParaRPr lang="en-US" altLang="zh-CN" dirty="0" smtClean="0"/>
          </a:p>
          <a:p>
            <a:pPr>
              <a:lnSpc>
                <a:spcPts val="2500"/>
              </a:lnSpc>
              <a:tabLst>
                <a:tab pos="38100" algn="l"/>
                <a:tab pos="63500" algn="l"/>
                <a:tab pos="254000" algn="l"/>
                <a:tab pos="393700" algn="l"/>
                <a:tab pos="431800" algn="l"/>
                <a:tab pos="508000" algn="l"/>
                <a:tab pos="584200" algn="l"/>
                <a:tab pos="660400" algn="l"/>
                <a:tab pos="774700" algn="l"/>
              </a:tabLst>
            </a:pPr>
            <a:r>
              <a:rPr lang="en-US" altLang="zh-CN" dirty="0" smtClean="0"/>
              <a:t>				</a:t>
            </a:r>
            <a:r>
              <a:rPr lang="en-US" altLang="zh-CN" sz="1200" dirty="0" smtClean="0">
                <a:solidFill>
                  <a:srgbClr val="000000"/>
                </a:solidFill>
                <a:latin typeface="함초롬돋움" pitchFamily="18" charset="0"/>
                <a:cs typeface="함초롬돋움" pitchFamily="18" charset="0"/>
              </a:rPr>
              <a:t>안전사고</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긴급전화</a:t>
            </a:r>
          </a:p>
          <a:p>
            <a:pPr>
              <a:lnSpc>
                <a:spcPts val="1500"/>
              </a:lnSpc>
              <a:tabLst>
                <a:tab pos="38100" algn="l"/>
                <a:tab pos="63500" algn="l"/>
                <a:tab pos="254000" algn="l"/>
                <a:tab pos="393700" algn="l"/>
                <a:tab pos="431800" algn="l"/>
                <a:tab pos="508000" algn="l"/>
                <a:tab pos="584200" algn="l"/>
                <a:tab pos="660400" algn="l"/>
                <a:tab pos="774700" algn="l"/>
              </a:tabLst>
            </a:pPr>
            <a:r>
              <a:rPr lang="en-US" altLang="zh-CN" sz="1200" dirty="0" smtClean="0"/>
              <a:t>			</a:t>
            </a:r>
            <a:r>
              <a:rPr lang="en-US" altLang="zh-CN" sz="1200" dirty="0" smtClean="0">
                <a:solidFill>
                  <a:srgbClr val="FF0000"/>
                </a:solidFill>
                <a:latin typeface="함초롬돋움" pitchFamily="18" charset="0"/>
                <a:cs typeface="함초롬돋움" pitchFamily="18" charset="0"/>
              </a:rPr>
              <a:t>(1599-4920)</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연락하여</a:t>
            </a:r>
          </a:p>
          <a:p>
            <a:pPr>
              <a:lnSpc>
                <a:spcPts val="1500"/>
              </a:lnSpc>
              <a:tabLst>
                <a:tab pos="38100" algn="l"/>
                <a:tab pos="63500" algn="l"/>
                <a:tab pos="254000" algn="l"/>
                <a:tab pos="393700" algn="l"/>
                <a:tab pos="431800" algn="l"/>
                <a:tab pos="508000" algn="l"/>
                <a:tab pos="584200" algn="l"/>
                <a:tab pos="660400" algn="l"/>
                <a:tab pos="774700" algn="l"/>
              </a:tabLst>
            </a:pPr>
            <a:r>
              <a:rPr lang="en-US" altLang="zh-CN" sz="1200" dirty="0" smtClean="0"/>
              <a:t>	</a:t>
            </a:r>
            <a:r>
              <a:rPr lang="en-US" altLang="zh-CN" sz="1200" dirty="0" smtClean="0">
                <a:solidFill>
                  <a:srgbClr val="000000"/>
                </a:solidFill>
                <a:latin typeface="함초롬돋움" pitchFamily="18" charset="0"/>
                <a:cs typeface="함초롬돋움" pitchFamily="18" charset="0"/>
              </a:rPr>
              <a:t>상해보험</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해당</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시</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a:t>
            </a:r>
            <a:r>
              <a:rPr lang="en-US" altLang="zh-CN" sz="1200" dirty="0" smtClean="0">
                <a:latin typeface="Times New Roman" pitchFamily="18" charset="0"/>
                <a:cs typeface="Times New Roman" pitchFamily="18" charset="0"/>
              </a:rPr>
              <a:t> </a:t>
            </a:r>
            <a:r>
              <a:rPr lang="en-US" altLang="zh-CN" sz="1200" dirty="0" err="1" smtClean="0">
                <a:solidFill>
                  <a:srgbClr val="000000"/>
                </a:solidFill>
                <a:latin typeface="함초롬돋움" pitchFamily="18" charset="0"/>
                <a:cs typeface="함초롬돋움" pitchFamily="18" charset="0"/>
              </a:rPr>
              <a:t>처리절차</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확</a:t>
            </a:r>
          </a:p>
          <a:p>
            <a:pPr>
              <a:lnSpc>
                <a:spcPts val="1500"/>
              </a:lnSpc>
              <a:tabLst>
                <a:tab pos="38100" algn="l"/>
                <a:tab pos="63500" algn="l"/>
                <a:tab pos="254000" algn="l"/>
                <a:tab pos="393700" algn="l"/>
                <a:tab pos="431800" algn="l"/>
                <a:tab pos="508000" algn="l"/>
                <a:tab pos="584200" algn="l"/>
                <a:tab pos="660400" algn="l"/>
                <a:tab pos="774700" algn="l"/>
              </a:tabLst>
            </a:pPr>
            <a:r>
              <a:rPr lang="en-US" altLang="zh-CN" sz="1200" dirty="0" smtClean="0"/>
              <a:t>		</a:t>
            </a:r>
            <a:r>
              <a:rPr lang="en-US" altLang="zh-CN" sz="1200" dirty="0" smtClean="0">
                <a:solidFill>
                  <a:srgbClr val="000000"/>
                </a:solidFill>
                <a:latin typeface="함초롬돋움" pitchFamily="18" charset="0"/>
                <a:cs typeface="함초롬돋움" pitchFamily="18" charset="0"/>
              </a:rPr>
              <a:t>인</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및</a:t>
            </a:r>
            <a:r>
              <a:rPr lang="en-US" altLang="zh-CN" sz="1200" dirty="0" smtClean="0">
                <a:latin typeface="Times New Roman" pitchFamily="18" charset="0"/>
                <a:cs typeface="Times New Roman" pitchFamily="18" charset="0"/>
              </a:rPr>
              <a:t> </a:t>
            </a:r>
            <a:r>
              <a:rPr lang="en-US" altLang="zh-CN" sz="1200" dirty="0" err="1" smtClean="0">
                <a:solidFill>
                  <a:srgbClr val="000000"/>
                </a:solidFill>
                <a:latin typeface="함초롬돋움" pitchFamily="18" charset="0"/>
                <a:cs typeface="함초롬돋움" pitchFamily="18" charset="0"/>
              </a:rPr>
              <a:t>소속대학</a:t>
            </a:r>
            <a:r>
              <a:rPr lang="en-US" altLang="zh-CN" sz="1200" dirty="0" smtClean="0">
                <a:latin typeface="Times New Roman" pitchFamily="18" charset="0"/>
                <a:cs typeface="Times New Roman" pitchFamily="18" charset="0"/>
              </a:rPr>
              <a:t> </a:t>
            </a:r>
            <a:r>
              <a:rPr lang="en-US" altLang="zh-CN" sz="1200" dirty="0" err="1" smtClean="0">
                <a:solidFill>
                  <a:srgbClr val="000000"/>
                </a:solidFill>
                <a:latin typeface="함초롬돋움" pitchFamily="18" charset="0"/>
                <a:cs typeface="함초롬돋움" pitchFamily="18" charset="0"/>
              </a:rPr>
              <a:t>담당자에게</a:t>
            </a:r>
            <a:r>
              <a:rPr lang="en-US" altLang="zh-CN" sz="1200" dirty="0" smtClean="0">
                <a:latin typeface="Times New Roman" pitchFamily="18" charset="0"/>
                <a:cs typeface="Times New Roman" pitchFamily="18" charset="0"/>
              </a:rPr>
              <a:t> </a:t>
            </a:r>
            <a:r>
              <a:rPr lang="en-US" altLang="zh-CN" sz="1200" dirty="0" smtClean="0">
                <a:solidFill>
                  <a:srgbClr val="000000"/>
                </a:solidFill>
                <a:latin typeface="함초롬돋움" pitchFamily="18" charset="0"/>
                <a:cs typeface="함초롬돋움" pitchFamily="18" charset="0"/>
              </a:rPr>
              <a:t>사</a:t>
            </a:r>
          </a:p>
          <a:p>
            <a:pPr>
              <a:lnSpc>
                <a:spcPts val="1500"/>
              </a:lnSpc>
              <a:tabLst>
                <a:tab pos="38100" algn="l"/>
                <a:tab pos="63500" algn="l"/>
                <a:tab pos="254000" algn="l"/>
                <a:tab pos="393700" algn="l"/>
                <a:tab pos="431800" algn="l"/>
                <a:tab pos="508000" algn="l"/>
                <a:tab pos="584200" algn="l"/>
                <a:tab pos="660400" algn="l"/>
                <a:tab pos="774700" algn="l"/>
              </a:tabLst>
            </a:pPr>
            <a:r>
              <a:rPr lang="en-US" altLang="zh-CN" sz="1200" dirty="0" smtClean="0"/>
              <a:t>									</a:t>
            </a:r>
            <a:r>
              <a:rPr lang="en-US" altLang="zh-CN" sz="1200" dirty="0" err="1" smtClean="0">
                <a:solidFill>
                  <a:srgbClr val="000000"/>
                </a:solidFill>
                <a:latin typeface="함초롬돋움" pitchFamily="18" charset="0"/>
                <a:cs typeface="함초롬돋움" pitchFamily="18" charset="0"/>
              </a:rPr>
              <a:t>고보고</a:t>
            </a:r>
            <a:endParaRPr lang="en-US" altLang="zh-CN" sz="1200" dirty="0" smtClean="0">
              <a:solidFill>
                <a:srgbClr val="000000"/>
              </a:solidFill>
              <a:latin typeface="함초롬돋움" pitchFamily="18" charset="0"/>
              <a:cs typeface="함초롬돋움" pitchFamily="18" charset="0"/>
            </a:endParaRPr>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1000"/>
              </a:lnSpc>
            </a:pPr>
            <a:endParaRPr lang="en-US" altLang="zh-CN" dirty="0" smtClean="0"/>
          </a:p>
          <a:p>
            <a:pPr>
              <a:lnSpc>
                <a:spcPts val="3300"/>
              </a:lnSpc>
              <a:tabLst>
                <a:tab pos="38100" algn="l"/>
                <a:tab pos="63500" algn="l"/>
                <a:tab pos="254000" algn="l"/>
                <a:tab pos="393700" algn="l"/>
                <a:tab pos="431800" algn="l"/>
                <a:tab pos="508000" algn="l"/>
                <a:tab pos="584200" algn="l"/>
                <a:tab pos="660400" algn="l"/>
                <a:tab pos="774700" algn="l"/>
              </a:tabLst>
            </a:pPr>
            <a:r>
              <a:rPr lang="en-US" altLang="zh-CN" dirty="0" smtClean="0"/>
              <a:t>					</a:t>
            </a:r>
            <a:r>
              <a:rPr lang="en-US" altLang="zh-CN" sz="2400" dirty="0" smtClean="0">
                <a:solidFill>
                  <a:srgbClr val="FFFFFF"/>
                </a:solidFill>
                <a:latin typeface="함초롬돋움" pitchFamily="18" charset="0"/>
                <a:cs typeface="함초롬돋움" pitchFamily="18" charset="0"/>
              </a:rPr>
              <a:t>사고</a:t>
            </a:r>
            <a:r>
              <a:rPr lang="en-US" altLang="zh-CN" sz="2400" dirty="0" smtClean="0">
                <a:latin typeface="Times New Roman" pitchFamily="18" charset="0"/>
                <a:cs typeface="Times New Roman" pitchFamily="18" charset="0"/>
              </a:rPr>
              <a:t> </a:t>
            </a:r>
            <a:r>
              <a:rPr lang="en-US" altLang="zh-CN" sz="2400" dirty="0" smtClean="0">
                <a:solidFill>
                  <a:srgbClr val="FFFFFF"/>
                </a:solidFill>
                <a:latin typeface="함초롬돋움" pitchFamily="18" charset="0"/>
                <a:cs typeface="함초롬돋움" pitchFamily="18" charset="0"/>
              </a:rPr>
              <a:t>처리</a:t>
            </a:r>
          </a:p>
          <a:p>
            <a:pPr>
              <a:lnSpc>
                <a:spcPts val="1000"/>
              </a:lnSpc>
            </a:pPr>
            <a:endParaRPr lang="en-US" altLang="zh-CN" dirty="0" smtClean="0"/>
          </a:p>
          <a:p>
            <a:pPr>
              <a:lnSpc>
                <a:spcPts val="1000"/>
              </a:lnSpc>
            </a:pPr>
            <a:endParaRPr lang="en-US" altLang="zh-CN" dirty="0" smtClean="0"/>
          </a:p>
          <a:p>
            <a:pPr>
              <a:lnSpc>
                <a:spcPts val="2000"/>
              </a:lnSpc>
              <a:tabLst>
                <a:tab pos="38100" algn="l"/>
                <a:tab pos="63500" algn="l"/>
                <a:tab pos="254000" algn="l"/>
                <a:tab pos="393700" algn="l"/>
                <a:tab pos="431800" algn="l"/>
                <a:tab pos="508000" algn="l"/>
                <a:tab pos="584200" algn="l"/>
                <a:tab pos="660400" algn="l"/>
                <a:tab pos="7747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재단측이</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안내한</a:t>
            </a:r>
          </a:p>
          <a:p>
            <a:pPr>
              <a:lnSpc>
                <a:spcPts val="1600"/>
              </a:lnSpc>
              <a:tabLst>
                <a:tab pos="38100" algn="l"/>
                <a:tab pos="63500" algn="l"/>
                <a:tab pos="254000" algn="l"/>
                <a:tab pos="393700" algn="l"/>
                <a:tab pos="431800" algn="l"/>
                <a:tab pos="508000" algn="l"/>
                <a:tab pos="584200" algn="l"/>
                <a:tab pos="660400" algn="l"/>
                <a:tab pos="774700" algn="l"/>
              </a:tabLst>
            </a:pPr>
            <a:r>
              <a:rPr lang="en-US" altLang="zh-CN" dirty="0" smtClean="0"/>
              <a:t>								</a:t>
            </a:r>
            <a:r>
              <a:rPr lang="en-US" altLang="zh-CN" sz="1406" dirty="0" smtClean="0">
                <a:solidFill>
                  <a:srgbClr val="000000"/>
                </a:solidFill>
                <a:latin typeface="함초롬돋움" pitchFamily="18" charset="0"/>
                <a:cs typeface="함초롬돋움" pitchFamily="18" charset="0"/>
              </a:rPr>
              <a:t>절차에</a:t>
            </a:r>
            <a:r>
              <a:rPr lang="en-US" altLang="zh-CN" sz="1406" dirty="0" smtClean="0">
                <a:latin typeface="Times New Roman" pitchFamily="18" charset="0"/>
                <a:cs typeface="Times New Roman" pitchFamily="18" charset="0"/>
              </a:rPr>
              <a:t> </a:t>
            </a:r>
            <a:r>
              <a:rPr lang="en-US" altLang="zh-CN" sz="1406" dirty="0" smtClean="0">
                <a:solidFill>
                  <a:srgbClr val="000000"/>
                </a:solidFill>
                <a:latin typeface="함초롬돋움" pitchFamily="18" charset="0"/>
                <a:cs typeface="함초롬돋움" pitchFamily="18" charset="0"/>
              </a:rPr>
              <a:t>따라</a:t>
            </a:r>
          </a:p>
          <a:p>
            <a:pPr>
              <a:lnSpc>
                <a:spcPts val="1600"/>
              </a:lnSpc>
              <a:tabLst>
                <a:tab pos="38100" algn="l"/>
                <a:tab pos="63500" algn="l"/>
                <a:tab pos="254000" algn="l"/>
                <a:tab pos="393700" algn="l"/>
                <a:tab pos="431800" algn="l"/>
                <a:tab pos="508000" algn="l"/>
                <a:tab pos="584200" algn="l"/>
                <a:tab pos="660400" algn="l"/>
                <a:tab pos="774700" algn="l"/>
              </a:tabLst>
            </a:pPr>
            <a:r>
              <a:rPr lang="en-US" altLang="zh-CN" dirty="0" smtClean="0"/>
              <a:t>							</a:t>
            </a:r>
            <a:r>
              <a:rPr lang="en-US" altLang="zh-CN" sz="1404" dirty="0" smtClean="0">
                <a:solidFill>
                  <a:srgbClr val="000000"/>
                </a:solidFill>
                <a:latin typeface="함초롬돋움" pitchFamily="18" charset="0"/>
                <a:cs typeface="함초롬돋움" pitchFamily="18" charset="0"/>
              </a:rPr>
              <a:t>보험서류</a:t>
            </a:r>
            <a:r>
              <a:rPr lang="en-US" altLang="zh-CN" sz="1404" dirty="0" smtClean="0">
                <a:latin typeface="Times New Roman" pitchFamily="18" charset="0"/>
                <a:cs typeface="Times New Roman" pitchFamily="18" charset="0"/>
              </a:rPr>
              <a:t> </a:t>
            </a:r>
            <a:r>
              <a:rPr lang="en-US" altLang="zh-CN" sz="1404" dirty="0" smtClean="0">
                <a:solidFill>
                  <a:srgbClr val="000000"/>
                </a:solidFill>
                <a:latin typeface="함초롬돋움" pitchFamily="18" charset="0"/>
                <a:cs typeface="함초롬돋움" pitchFamily="18" charset="0"/>
              </a:rPr>
              <a:t>처리</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0" y="0"/>
            <a:ext cx="9144000" cy="6845300"/>
          </a:xfrm>
          <a:custGeom>
            <a:avLst/>
            <a:gdLst>
              <a:gd name="connsiteX0" fmla="*/ 0 w 9144000"/>
              <a:gd name="connsiteY0" fmla="*/ 0 h 6845300"/>
              <a:gd name="connsiteX1" fmla="*/ 9144000 w 9144000"/>
              <a:gd name="connsiteY1" fmla="*/ 0 h 6845300"/>
              <a:gd name="connsiteX2" fmla="*/ 9144000 w 9144000"/>
              <a:gd name="connsiteY2" fmla="*/ 6845300 h 6845300"/>
              <a:gd name="connsiteX3" fmla="*/ 0 w 9144000"/>
              <a:gd name="connsiteY3" fmla="*/ 6845300 h 6845300"/>
              <a:gd name="connsiteX4" fmla="*/ 0 w 9144000"/>
              <a:gd name="connsiteY4" fmla="*/ 0 h 68453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45300">
                <a:moveTo>
                  <a:pt x="0" y="0"/>
                </a:moveTo>
                <a:lnTo>
                  <a:pt x="9144000" y="0"/>
                </a:lnTo>
                <a:lnTo>
                  <a:pt x="9144000" y="6845300"/>
                </a:lnTo>
                <a:lnTo>
                  <a:pt x="0" y="6845300"/>
                </a:lnTo>
                <a:lnTo>
                  <a:pt x="0" y="0"/>
                </a:lnTo>
              </a:path>
            </a:pathLst>
          </a:custGeom>
          <a:solidFill>
            <a:srgbClr val="FFFFFF">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Freeform 3"/>
          <p:cNvSpPr/>
          <p:nvPr/>
        </p:nvSpPr>
        <p:spPr>
          <a:xfrm>
            <a:off x="4580382" y="6639890"/>
            <a:ext cx="78358" cy="110530"/>
          </a:xfrm>
          <a:custGeom>
            <a:avLst/>
            <a:gdLst>
              <a:gd name="connsiteX0" fmla="*/ 78358 w 78358"/>
              <a:gd name="connsiteY0" fmla="*/ 0 h 110530"/>
              <a:gd name="connsiteX1" fmla="*/ 0 w 78358"/>
              <a:gd name="connsiteY1" fmla="*/ 0 h 110530"/>
              <a:gd name="connsiteX2" fmla="*/ 0 w 78358"/>
              <a:gd name="connsiteY2" fmla="*/ 17094 h 110530"/>
              <a:gd name="connsiteX3" fmla="*/ 56260 w 78358"/>
              <a:gd name="connsiteY3" fmla="*/ 17094 h 110530"/>
              <a:gd name="connsiteX4" fmla="*/ 14731 w 78358"/>
              <a:gd name="connsiteY4" fmla="*/ 110530 h 110530"/>
              <a:gd name="connsiteX5" fmla="*/ 36195 w 78358"/>
              <a:gd name="connsiteY5" fmla="*/ 110530 h 110530"/>
              <a:gd name="connsiteX6" fmla="*/ 78358 w 78358"/>
              <a:gd name="connsiteY6" fmla="*/ 14808 h 110530"/>
              <a:gd name="connsiteX7" fmla="*/ 78358 w 78358"/>
              <a:gd name="connsiteY7" fmla="*/ 0 h 110530"/>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Lst>
            <a:rect l="l" t="t" r="r" b="b"/>
            <a:pathLst>
              <a:path w="78358" h="110530">
                <a:moveTo>
                  <a:pt x="78358" y="0"/>
                </a:moveTo>
                <a:lnTo>
                  <a:pt x="0" y="0"/>
                </a:lnTo>
                <a:lnTo>
                  <a:pt x="0" y="17094"/>
                </a:lnTo>
                <a:lnTo>
                  <a:pt x="56260" y="17094"/>
                </a:lnTo>
                <a:lnTo>
                  <a:pt x="14731" y="110530"/>
                </a:lnTo>
                <a:lnTo>
                  <a:pt x="36195" y="110530"/>
                </a:lnTo>
                <a:lnTo>
                  <a:pt x="78358" y="14808"/>
                </a:lnTo>
                <a:lnTo>
                  <a:pt x="78358"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Freeform 3"/>
          <p:cNvSpPr/>
          <p:nvPr/>
        </p:nvSpPr>
        <p:spPr>
          <a:xfrm>
            <a:off x="1741170" y="408940"/>
            <a:ext cx="169544" cy="150495"/>
          </a:xfrm>
          <a:custGeom>
            <a:avLst/>
            <a:gdLst>
              <a:gd name="connsiteX0" fmla="*/ 113156 w 169544"/>
              <a:gd name="connsiteY0" fmla="*/ 24765 h 150495"/>
              <a:gd name="connsiteX1" fmla="*/ 108457 w 169544"/>
              <a:gd name="connsiteY1" fmla="*/ 12065 h 150495"/>
              <a:gd name="connsiteX2" fmla="*/ 96773 w 169544"/>
              <a:gd name="connsiteY2" fmla="*/ 3809 h 150495"/>
              <a:gd name="connsiteX3" fmla="*/ 81152 w 169544"/>
              <a:gd name="connsiteY3" fmla="*/ 380 h 150495"/>
              <a:gd name="connsiteX4" fmla="*/ 65150 w 169544"/>
              <a:gd name="connsiteY4" fmla="*/ 0 h 150495"/>
              <a:gd name="connsiteX5" fmla="*/ 65150 w 169544"/>
              <a:gd name="connsiteY5" fmla="*/ 22478 h 150495"/>
              <a:gd name="connsiteX6" fmla="*/ 55625 w 169544"/>
              <a:gd name="connsiteY6" fmla="*/ 61340 h 150495"/>
              <a:gd name="connsiteX7" fmla="*/ 38861 w 169544"/>
              <a:gd name="connsiteY7" fmla="*/ 89915 h 150495"/>
              <a:gd name="connsiteX8" fmla="*/ 18922 w 169544"/>
              <a:gd name="connsiteY8" fmla="*/ 111505 h 150495"/>
              <a:gd name="connsiteX9" fmla="*/ 0 w 169544"/>
              <a:gd name="connsiteY9" fmla="*/ 127253 h 150495"/>
              <a:gd name="connsiteX10" fmla="*/ 17779 w 169544"/>
              <a:gd name="connsiteY10" fmla="*/ 145922 h 150495"/>
              <a:gd name="connsiteX11" fmla="*/ 29336 w 169544"/>
              <a:gd name="connsiteY11" fmla="*/ 150495 h 150495"/>
              <a:gd name="connsiteX12" fmla="*/ 34544 w 169544"/>
              <a:gd name="connsiteY12" fmla="*/ 149986 h 150495"/>
              <a:gd name="connsiteX13" fmla="*/ 40385 w 169544"/>
              <a:gd name="connsiteY13" fmla="*/ 147827 h 150495"/>
              <a:gd name="connsiteX14" fmla="*/ 42290 w 169544"/>
              <a:gd name="connsiteY14" fmla="*/ 145922 h 150495"/>
              <a:gd name="connsiteX15" fmla="*/ 63880 w 169544"/>
              <a:gd name="connsiteY15" fmla="*/ 126491 h 150495"/>
              <a:gd name="connsiteX16" fmla="*/ 86105 w 169544"/>
              <a:gd name="connsiteY16" fmla="*/ 99821 h 150495"/>
              <a:gd name="connsiteX17" fmla="*/ 96266 w 169544"/>
              <a:gd name="connsiteY17" fmla="*/ 111251 h 150495"/>
              <a:gd name="connsiteX18" fmla="*/ 106679 w 169544"/>
              <a:gd name="connsiteY18" fmla="*/ 121919 h 150495"/>
              <a:gd name="connsiteX19" fmla="*/ 117729 w 169544"/>
              <a:gd name="connsiteY19" fmla="*/ 132079 h 150495"/>
              <a:gd name="connsiteX20" fmla="*/ 129539 w 169544"/>
              <a:gd name="connsiteY20" fmla="*/ 142112 h 150495"/>
              <a:gd name="connsiteX21" fmla="*/ 133604 w 169544"/>
              <a:gd name="connsiteY21" fmla="*/ 145160 h 150495"/>
              <a:gd name="connsiteX22" fmla="*/ 136779 w 169544"/>
              <a:gd name="connsiteY22" fmla="*/ 146303 h 150495"/>
              <a:gd name="connsiteX23" fmla="*/ 139826 w 169544"/>
              <a:gd name="connsiteY23" fmla="*/ 146557 h 150495"/>
              <a:gd name="connsiteX24" fmla="*/ 142875 w 169544"/>
              <a:gd name="connsiteY24" fmla="*/ 145922 h 150495"/>
              <a:gd name="connsiteX25" fmla="*/ 154939 w 169544"/>
              <a:gd name="connsiteY25" fmla="*/ 139700 h 150495"/>
              <a:gd name="connsiteX26" fmla="*/ 169544 w 169544"/>
              <a:gd name="connsiteY26" fmla="*/ 120015 h 150495"/>
              <a:gd name="connsiteX27" fmla="*/ 158876 w 169544"/>
              <a:gd name="connsiteY27" fmla="*/ 111886 h 150495"/>
              <a:gd name="connsiteX28" fmla="*/ 143255 w 169544"/>
              <a:gd name="connsiteY28" fmla="*/ 98297 h 150495"/>
              <a:gd name="connsiteX29" fmla="*/ 125348 w 169544"/>
              <a:gd name="connsiteY29" fmla="*/ 79882 h 150495"/>
              <a:gd name="connsiteX30" fmla="*/ 107441 w 169544"/>
              <a:gd name="connsiteY30" fmla="*/ 56007 h 150495"/>
              <a:gd name="connsiteX31" fmla="*/ 110489 w 169544"/>
              <a:gd name="connsiteY31" fmla="*/ 44957 h 150495"/>
              <a:gd name="connsiteX32" fmla="*/ 113156 w 169544"/>
              <a:gd name="connsiteY32" fmla="*/ 33146 h 150495"/>
              <a:gd name="connsiteX33" fmla="*/ 113156 w 169544"/>
              <a:gd name="connsiteY33" fmla="*/ 24765 h 15049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Lst>
            <a:rect l="l" t="t" r="r" b="b"/>
            <a:pathLst>
              <a:path w="169544" h="150495">
                <a:moveTo>
                  <a:pt x="113156" y="24765"/>
                </a:moveTo>
                <a:cubicBezTo>
                  <a:pt x="113156" y="19684"/>
                  <a:pt x="111632" y="15494"/>
                  <a:pt x="108457" y="12065"/>
                </a:cubicBezTo>
                <a:cubicBezTo>
                  <a:pt x="105282" y="8635"/>
                  <a:pt x="101345" y="5841"/>
                  <a:pt x="96773" y="3809"/>
                </a:cubicBezTo>
                <a:cubicBezTo>
                  <a:pt x="91947" y="2031"/>
                  <a:pt x="86740" y="888"/>
                  <a:pt x="81152" y="380"/>
                </a:cubicBezTo>
                <a:cubicBezTo>
                  <a:pt x="75564" y="-127"/>
                  <a:pt x="70230" y="-253"/>
                  <a:pt x="65150" y="0"/>
                </a:cubicBezTo>
                <a:lnTo>
                  <a:pt x="65150" y="22478"/>
                </a:lnTo>
                <a:cubicBezTo>
                  <a:pt x="63626" y="37465"/>
                  <a:pt x="60451" y="50419"/>
                  <a:pt x="55625" y="61340"/>
                </a:cubicBezTo>
                <a:cubicBezTo>
                  <a:pt x="50800" y="72262"/>
                  <a:pt x="45211" y="81788"/>
                  <a:pt x="38861" y="89915"/>
                </a:cubicBezTo>
                <a:cubicBezTo>
                  <a:pt x="32511" y="98297"/>
                  <a:pt x="25907" y="105536"/>
                  <a:pt x="18922" y="111505"/>
                </a:cubicBezTo>
                <a:cubicBezTo>
                  <a:pt x="11937" y="117475"/>
                  <a:pt x="5587" y="122681"/>
                  <a:pt x="0" y="127253"/>
                </a:cubicBezTo>
                <a:cubicBezTo>
                  <a:pt x="8381" y="136651"/>
                  <a:pt x="14350" y="142875"/>
                  <a:pt x="17779" y="145922"/>
                </a:cubicBezTo>
                <a:cubicBezTo>
                  <a:pt x="21208" y="148970"/>
                  <a:pt x="25019" y="150495"/>
                  <a:pt x="29336" y="150495"/>
                </a:cubicBezTo>
                <a:cubicBezTo>
                  <a:pt x="31114" y="150495"/>
                  <a:pt x="32892" y="150367"/>
                  <a:pt x="34544" y="149986"/>
                </a:cubicBezTo>
                <a:cubicBezTo>
                  <a:pt x="36194" y="149605"/>
                  <a:pt x="38100" y="148844"/>
                  <a:pt x="40385" y="147827"/>
                </a:cubicBezTo>
                <a:lnTo>
                  <a:pt x="42290" y="145922"/>
                </a:lnTo>
                <a:cubicBezTo>
                  <a:pt x="48894" y="140588"/>
                  <a:pt x="56133" y="134111"/>
                  <a:pt x="63880" y="126491"/>
                </a:cubicBezTo>
                <a:cubicBezTo>
                  <a:pt x="71627" y="118871"/>
                  <a:pt x="78994" y="109981"/>
                  <a:pt x="86105" y="99821"/>
                </a:cubicBezTo>
                <a:cubicBezTo>
                  <a:pt x="89407" y="103885"/>
                  <a:pt x="92836" y="107696"/>
                  <a:pt x="96266" y="111251"/>
                </a:cubicBezTo>
                <a:cubicBezTo>
                  <a:pt x="99694" y="114807"/>
                  <a:pt x="103123" y="118364"/>
                  <a:pt x="106679" y="121919"/>
                </a:cubicBezTo>
                <a:cubicBezTo>
                  <a:pt x="110235" y="125221"/>
                  <a:pt x="113919" y="128650"/>
                  <a:pt x="117729" y="132079"/>
                </a:cubicBezTo>
                <a:cubicBezTo>
                  <a:pt x="121539" y="135508"/>
                  <a:pt x="125475" y="138810"/>
                  <a:pt x="129539" y="142112"/>
                </a:cubicBezTo>
                <a:cubicBezTo>
                  <a:pt x="131063" y="143636"/>
                  <a:pt x="132460" y="144652"/>
                  <a:pt x="133604" y="145160"/>
                </a:cubicBezTo>
                <a:cubicBezTo>
                  <a:pt x="134746" y="145669"/>
                  <a:pt x="135762" y="146050"/>
                  <a:pt x="136779" y="146303"/>
                </a:cubicBezTo>
                <a:cubicBezTo>
                  <a:pt x="137794" y="146557"/>
                  <a:pt x="138810" y="146684"/>
                  <a:pt x="139826" y="146557"/>
                </a:cubicBezTo>
                <a:cubicBezTo>
                  <a:pt x="140842" y="146430"/>
                  <a:pt x="141858" y="146176"/>
                  <a:pt x="142875" y="145922"/>
                </a:cubicBezTo>
                <a:cubicBezTo>
                  <a:pt x="147700" y="145160"/>
                  <a:pt x="151764" y="143128"/>
                  <a:pt x="154939" y="139700"/>
                </a:cubicBezTo>
                <a:cubicBezTo>
                  <a:pt x="158114" y="136270"/>
                  <a:pt x="162940" y="129666"/>
                  <a:pt x="169544" y="120015"/>
                </a:cubicBezTo>
                <a:cubicBezTo>
                  <a:pt x="167004" y="118236"/>
                  <a:pt x="163448" y="115569"/>
                  <a:pt x="158876" y="111886"/>
                </a:cubicBezTo>
                <a:cubicBezTo>
                  <a:pt x="154304" y="108203"/>
                  <a:pt x="149097" y="103631"/>
                  <a:pt x="143255" y="98297"/>
                </a:cubicBezTo>
                <a:cubicBezTo>
                  <a:pt x="137667" y="92964"/>
                  <a:pt x="131698" y="86867"/>
                  <a:pt x="125348" y="79882"/>
                </a:cubicBezTo>
                <a:cubicBezTo>
                  <a:pt x="118998" y="72897"/>
                  <a:pt x="113029" y="64896"/>
                  <a:pt x="107441" y="56007"/>
                </a:cubicBezTo>
                <a:cubicBezTo>
                  <a:pt x="108457" y="52450"/>
                  <a:pt x="109473" y="48767"/>
                  <a:pt x="110489" y="44957"/>
                </a:cubicBezTo>
                <a:cubicBezTo>
                  <a:pt x="111505" y="41147"/>
                  <a:pt x="112394" y="37210"/>
                  <a:pt x="113156" y="33146"/>
                </a:cubicBezTo>
                <a:lnTo>
                  <a:pt x="113156" y="2476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3"/>
          <p:cNvSpPr/>
          <p:nvPr/>
        </p:nvSpPr>
        <p:spPr>
          <a:xfrm>
            <a:off x="1853565" y="604012"/>
            <a:ext cx="118110" cy="70866"/>
          </a:xfrm>
          <a:custGeom>
            <a:avLst/>
            <a:gdLst>
              <a:gd name="connsiteX0" fmla="*/ 59055 w 118110"/>
              <a:gd name="connsiteY0" fmla="*/ 70866 h 70866"/>
              <a:gd name="connsiteX1" fmla="*/ 16382 w 118110"/>
              <a:gd name="connsiteY1" fmla="*/ 60833 h 70866"/>
              <a:gd name="connsiteX2" fmla="*/ 0 w 118110"/>
              <a:gd name="connsiteY2" fmla="*/ 35433 h 70866"/>
              <a:gd name="connsiteX3" fmla="*/ 16382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2" y="60833"/>
                </a:cubicBezTo>
                <a:cubicBezTo>
                  <a:pt x="5461" y="54102"/>
                  <a:pt x="0" y="45593"/>
                  <a:pt x="0" y="35433"/>
                </a:cubicBezTo>
                <a:cubicBezTo>
                  <a:pt x="0" y="25527"/>
                  <a:pt x="5461" y="17145"/>
                  <a:pt x="16382"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3"/>
          <p:cNvSpPr/>
          <p:nvPr/>
        </p:nvSpPr>
        <p:spPr>
          <a:xfrm>
            <a:off x="2462403" y="422275"/>
            <a:ext cx="224789" cy="180975"/>
          </a:xfrm>
          <a:custGeom>
            <a:avLst/>
            <a:gdLst>
              <a:gd name="connsiteX0" fmla="*/ 224789 w 224789"/>
              <a:gd name="connsiteY0" fmla="*/ 0 h 180975"/>
              <a:gd name="connsiteX1" fmla="*/ 0 w 224789"/>
              <a:gd name="connsiteY1" fmla="*/ 0 h 180975"/>
              <a:gd name="connsiteX2" fmla="*/ 0 w 224789"/>
              <a:gd name="connsiteY2" fmla="*/ 37719 h 180975"/>
              <a:gd name="connsiteX3" fmla="*/ 177164 w 224789"/>
              <a:gd name="connsiteY3" fmla="*/ 37719 h 180975"/>
              <a:gd name="connsiteX4" fmla="*/ 177164 w 224789"/>
              <a:gd name="connsiteY4" fmla="*/ 67817 h 180975"/>
              <a:gd name="connsiteX5" fmla="*/ 176276 w 224789"/>
              <a:gd name="connsiteY5" fmla="*/ 90170 h 180975"/>
              <a:gd name="connsiteX6" fmla="*/ 174117 w 224789"/>
              <a:gd name="connsiteY6" fmla="*/ 118491 h 180975"/>
              <a:gd name="connsiteX7" fmla="*/ 169798 w 224789"/>
              <a:gd name="connsiteY7" fmla="*/ 149986 h 180975"/>
              <a:gd name="connsiteX8" fmla="*/ 162306 w 224789"/>
              <a:gd name="connsiteY8" fmla="*/ 180975 h 180975"/>
              <a:gd name="connsiteX9" fmla="*/ 208788 w 224789"/>
              <a:gd name="connsiteY9" fmla="*/ 180975 h 180975"/>
              <a:gd name="connsiteX10" fmla="*/ 220091 w 224789"/>
              <a:gd name="connsiteY10" fmla="*/ 133984 h 180975"/>
              <a:gd name="connsiteX11" fmla="*/ 224789 w 224789"/>
              <a:gd name="connsiteY11" fmla="*/ 70865 h 180975"/>
              <a:gd name="connsiteX12" fmla="*/ 224789 w 224789"/>
              <a:gd name="connsiteY12" fmla="*/ 0 h 18097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Lst>
            <a:rect l="l" t="t" r="r" b="b"/>
            <a:pathLst>
              <a:path w="224789" h="180975">
                <a:moveTo>
                  <a:pt x="224789" y="0"/>
                </a:moveTo>
                <a:lnTo>
                  <a:pt x="0" y="0"/>
                </a:lnTo>
                <a:lnTo>
                  <a:pt x="0" y="37719"/>
                </a:lnTo>
                <a:lnTo>
                  <a:pt x="177164" y="37719"/>
                </a:lnTo>
                <a:lnTo>
                  <a:pt x="177164" y="67817"/>
                </a:lnTo>
                <a:cubicBezTo>
                  <a:pt x="176911" y="73914"/>
                  <a:pt x="176657" y="81407"/>
                  <a:pt x="176276" y="90170"/>
                </a:cubicBezTo>
                <a:cubicBezTo>
                  <a:pt x="175894" y="98933"/>
                  <a:pt x="175133" y="108330"/>
                  <a:pt x="174117" y="118491"/>
                </a:cubicBezTo>
                <a:cubicBezTo>
                  <a:pt x="173101" y="128651"/>
                  <a:pt x="171703" y="139191"/>
                  <a:pt x="169798" y="149986"/>
                </a:cubicBezTo>
                <a:cubicBezTo>
                  <a:pt x="167894" y="160782"/>
                  <a:pt x="165353" y="171069"/>
                  <a:pt x="162306" y="180975"/>
                </a:cubicBezTo>
                <a:lnTo>
                  <a:pt x="208788" y="180975"/>
                </a:lnTo>
                <a:cubicBezTo>
                  <a:pt x="213106" y="169291"/>
                  <a:pt x="216916" y="153670"/>
                  <a:pt x="220091" y="133984"/>
                </a:cubicBezTo>
                <a:cubicBezTo>
                  <a:pt x="223266" y="114300"/>
                  <a:pt x="224789" y="93217"/>
                  <a:pt x="224789" y="70865"/>
                </a:cubicBezTo>
                <a:lnTo>
                  <a:pt x="224789" y="0"/>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3"/>
          <p:cNvSpPr/>
          <p:nvPr/>
        </p:nvSpPr>
        <p:spPr>
          <a:xfrm>
            <a:off x="3199256" y="604012"/>
            <a:ext cx="118110" cy="70866"/>
          </a:xfrm>
          <a:custGeom>
            <a:avLst/>
            <a:gdLst>
              <a:gd name="connsiteX0" fmla="*/ 59055 w 118110"/>
              <a:gd name="connsiteY0" fmla="*/ 70866 h 70866"/>
              <a:gd name="connsiteX1" fmla="*/ 16383 w 118110"/>
              <a:gd name="connsiteY1" fmla="*/ 60833 h 70866"/>
              <a:gd name="connsiteX2" fmla="*/ 0 w 118110"/>
              <a:gd name="connsiteY2" fmla="*/ 35433 h 70866"/>
              <a:gd name="connsiteX3" fmla="*/ 16383 w 118110"/>
              <a:gd name="connsiteY3" fmla="*/ 10286 h 70866"/>
              <a:gd name="connsiteX4" fmla="*/ 59055 w 118110"/>
              <a:gd name="connsiteY4" fmla="*/ 0 h 70866"/>
              <a:gd name="connsiteX5" fmla="*/ 101600 w 118110"/>
              <a:gd name="connsiteY5" fmla="*/ 10286 h 70866"/>
              <a:gd name="connsiteX6" fmla="*/ 118110 w 118110"/>
              <a:gd name="connsiteY6" fmla="*/ 35433 h 70866"/>
              <a:gd name="connsiteX7" fmla="*/ 101600 w 118110"/>
              <a:gd name="connsiteY7" fmla="*/ 60833 h 70866"/>
              <a:gd name="connsiteX8" fmla="*/ 59055 w 118110"/>
              <a:gd name="connsiteY8" fmla="*/ 70866 h 7086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18110" h="70866">
                <a:moveTo>
                  <a:pt x="59055" y="70866"/>
                </a:moveTo>
                <a:cubicBezTo>
                  <a:pt x="41529" y="70866"/>
                  <a:pt x="27305" y="67564"/>
                  <a:pt x="16383" y="60833"/>
                </a:cubicBezTo>
                <a:cubicBezTo>
                  <a:pt x="5461" y="54102"/>
                  <a:pt x="0" y="45593"/>
                  <a:pt x="0" y="35433"/>
                </a:cubicBezTo>
                <a:cubicBezTo>
                  <a:pt x="0" y="25527"/>
                  <a:pt x="5461" y="17145"/>
                  <a:pt x="16383" y="10286"/>
                </a:cubicBezTo>
                <a:cubicBezTo>
                  <a:pt x="27305" y="3428"/>
                  <a:pt x="41529" y="0"/>
                  <a:pt x="59055" y="0"/>
                </a:cubicBezTo>
                <a:cubicBezTo>
                  <a:pt x="76326" y="0"/>
                  <a:pt x="90551" y="3428"/>
                  <a:pt x="101600" y="10286"/>
                </a:cubicBezTo>
                <a:cubicBezTo>
                  <a:pt x="112649" y="17145"/>
                  <a:pt x="118110" y="25527"/>
                  <a:pt x="118110" y="35433"/>
                </a:cubicBezTo>
                <a:cubicBezTo>
                  <a:pt x="118110" y="45593"/>
                  <a:pt x="112649" y="54102"/>
                  <a:pt x="101600" y="60833"/>
                </a:cubicBezTo>
                <a:cubicBezTo>
                  <a:pt x="90551" y="67564"/>
                  <a:pt x="76326" y="70866"/>
                  <a:pt x="59055" y="70866"/>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Freeform 3"/>
          <p:cNvSpPr/>
          <p:nvPr/>
        </p:nvSpPr>
        <p:spPr>
          <a:xfrm>
            <a:off x="3168777" y="485901"/>
            <a:ext cx="68579" cy="26289"/>
          </a:xfrm>
          <a:custGeom>
            <a:avLst/>
            <a:gdLst>
              <a:gd name="connsiteX0" fmla="*/ 0 w 68579"/>
              <a:gd name="connsiteY0" fmla="*/ 13144 h 26289"/>
              <a:gd name="connsiteX1" fmla="*/ 68579 w 68579"/>
              <a:gd name="connsiteY1" fmla="*/ 13144 h 26289"/>
            </a:gdLst>
            <a:ahLst/>
            <a:cxnLst>
              <a:cxn ang="0">
                <a:pos x="connsiteX0" y="connsiteY0"/>
              </a:cxn>
              <a:cxn ang="1">
                <a:pos x="connsiteX1" y="connsiteY1"/>
              </a:cxn>
            </a:cxnLst>
            <a:rect l="l" t="t" r="r" b="b"/>
            <a:pathLst>
              <a:path w="68579" h="26289">
                <a:moveTo>
                  <a:pt x="0" y="13144"/>
                </a:moveTo>
                <a:lnTo>
                  <a:pt x="68579" y="13144"/>
                </a:lnTo>
              </a:path>
            </a:pathLst>
          </a:custGeom>
          <a:ln w="254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 name="Freeform 3"/>
          <p:cNvSpPr/>
          <p:nvPr/>
        </p:nvSpPr>
        <p:spPr>
          <a:xfrm>
            <a:off x="3550539" y="450469"/>
            <a:ext cx="68579" cy="54101"/>
          </a:xfrm>
          <a:custGeom>
            <a:avLst/>
            <a:gdLst>
              <a:gd name="connsiteX0" fmla="*/ 68579 w 68579"/>
              <a:gd name="connsiteY0" fmla="*/ 54101 h 54101"/>
              <a:gd name="connsiteX1" fmla="*/ 0 w 68579"/>
              <a:gd name="connsiteY1" fmla="*/ 54101 h 54101"/>
              <a:gd name="connsiteX2" fmla="*/ 0 w 68579"/>
              <a:gd name="connsiteY2" fmla="*/ 0 h 54101"/>
              <a:gd name="connsiteX3" fmla="*/ 68579 w 68579"/>
              <a:gd name="connsiteY3" fmla="*/ 0 h 54101"/>
              <a:gd name="connsiteX4" fmla="*/ 68579 w 68579"/>
              <a:gd name="connsiteY4" fmla="*/ 54101 h 54101"/>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68579" h="54101">
                <a:moveTo>
                  <a:pt x="68579" y="54101"/>
                </a:moveTo>
                <a:lnTo>
                  <a:pt x="0" y="54101"/>
                </a:lnTo>
                <a:lnTo>
                  <a:pt x="0" y="0"/>
                </a:lnTo>
                <a:lnTo>
                  <a:pt x="68579" y="0"/>
                </a:lnTo>
                <a:lnTo>
                  <a:pt x="68579" y="54101"/>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3"/>
          <p:cNvSpPr/>
          <p:nvPr/>
        </p:nvSpPr>
        <p:spPr>
          <a:xfrm>
            <a:off x="4766691" y="386079"/>
            <a:ext cx="195834" cy="253365"/>
          </a:xfrm>
          <a:custGeom>
            <a:avLst/>
            <a:gdLst>
              <a:gd name="connsiteX0" fmla="*/ 112395 w 195834"/>
              <a:gd name="connsiteY0" fmla="*/ 55245 h 253365"/>
              <a:gd name="connsiteX1" fmla="*/ 127889 w 195834"/>
              <a:gd name="connsiteY1" fmla="*/ 35814 h 253365"/>
              <a:gd name="connsiteX2" fmla="*/ 137922 w 195834"/>
              <a:gd name="connsiteY2" fmla="*/ 19050 h 253365"/>
              <a:gd name="connsiteX3" fmla="*/ 92964 w 195834"/>
              <a:gd name="connsiteY3" fmla="*/ 0 h 253365"/>
              <a:gd name="connsiteX4" fmla="*/ 76200 w 195834"/>
              <a:gd name="connsiteY4" fmla="*/ 33147 h 253365"/>
              <a:gd name="connsiteX5" fmla="*/ 60198 w 195834"/>
              <a:gd name="connsiteY5" fmla="*/ 55245 h 253365"/>
              <a:gd name="connsiteX6" fmla="*/ 12953 w 195834"/>
              <a:gd name="connsiteY6" fmla="*/ 55245 h 253365"/>
              <a:gd name="connsiteX7" fmla="*/ 12953 w 195834"/>
              <a:gd name="connsiteY7" fmla="*/ 92964 h 253365"/>
              <a:gd name="connsiteX8" fmla="*/ 108966 w 195834"/>
              <a:gd name="connsiteY8" fmla="*/ 92964 h 253365"/>
              <a:gd name="connsiteX9" fmla="*/ 92202 w 195834"/>
              <a:gd name="connsiteY9" fmla="*/ 133985 h 253365"/>
              <a:gd name="connsiteX10" fmla="*/ 66675 w 195834"/>
              <a:gd name="connsiteY10" fmla="*/ 169926 h 253365"/>
              <a:gd name="connsiteX11" fmla="*/ 34925 w 195834"/>
              <a:gd name="connsiteY11" fmla="*/ 201421 h 253365"/>
              <a:gd name="connsiteX12" fmla="*/ 0 w 195834"/>
              <a:gd name="connsiteY12" fmla="*/ 228219 h 253365"/>
              <a:gd name="connsiteX13" fmla="*/ 2159 w 195834"/>
              <a:gd name="connsiteY13" fmla="*/ 231267 h 253365"/>
              <a:gd name="connsiteX14" fmla="*/ 4953 w 195834"/>
              <a:gd name="connsiteY14" fmla="*/ 235077 h 253365"/>
              <a:gd name="connsiteX15" fmla="*/ 7492 w 195834"/>
              <a:gd name="connsiteY15" fmla="*/ 238760 h 253365"/>
              <a:gd name="connsiteX16" fmla="*/ 9906 w 195834"/>
              <a:gd name="connsiteY16" fmla="*/ 241554 h 253365"/>
              <a:gd name="connsiteX17" fmla="*/ 16002 w 195834"/>
              <a:gd name="connsiteY17" fmla="*/ 248792 h 253365"/>
              <a:gd name="connsiteX18" fmla="*/ 25908 w 195834"/>
              <a:gd name="connsiteY18" fmla="*/ 253365 h 253365"/>
              <a:gd name="connsiteX19" fmla="*/ 28194 w 195834"/>
              <a:gd name="connsiteY19" fmla="*/ 253365 h 253365"/>
              <a:gd name="connsiteX20" fmla="*/ 32003 w 195834"/>
              <a:gd name="connsiteY20" fmla="*/ 252984 h 253365"/>
              <a:gd name="connsiteX21" fmla="*/ 37338 w 195834"/>
              <a:gd name="connsiteY21" fmla="*/ 250698 h 253365"/>
              <a:gd name="connsiteX22" fmla="*/ 44577 w 195834"/>
              <a:gd name="connsiteY22" fmla="*/ 245745 h 253365"/>
              <a:gd name="connsiteX23" fmla="*/ 54737 w 195834"/>
              <a:gd name="connsiteY23" fmla="*/ 237744 h 253365"/>
              <a:gd name="connsiteX24" fmla="*/ 68580 w 195834"/>
              <a:gd name="connsiteY24" fmla="*/ 225933 h 253365"/>
              <a:gd name="connsiteX25" fmla="*/ 84836 w 195834"/>
              <a:gd name="connsiteY25" fmla="*/ 211328 h 253365"/>
              <a:gd name="connsiteX26" fmla="*/ 102108 w 195834"/>
              <a:gd name="connsiteY26" fmla="*/ 193548 h 253365"/>
              <a:gd name="connsiteX27" fmla="*/ 130937 w 195834"/>
              <a:gd name="connsiteY27" fmla="*/ 224028 h 253365"/>
              <a:gd name="connsiteX28" fmla="*/ 157734 w 195834"/>
              <a:gd name="connsiteY28" fmla="*/ 246888 h 253365"/>
              <a:gd name="connsiteX29" fmla="*/ 160273 w 195834"/>
              <a:gd name="connsiteY29" fmla="*/ 248030 h 253365"/>
              <a:gd name="connsiteX30" fmla="*/ 163068 w 195834"/>
              <a:gd name="connsiteY30" fmla="*/ 248792 h 253365"/>
              <a:gd name="connsiteX31" fmla="*/ 165608 w 195834"/>
              <a:gd name="connsiteY31" fmla="*/ 249428 h 253365"/>
              <a:gd name="connsiteX32" fmla="*/ 168402 w 195834"/>
              <a:gd name="connsiteY32" fmla="*/ 249555 h 253365"/>
              <a:gd name="connsiteX33" fmla="*/ 173228 w 195834"/>
              <a:gd name="connsiteY33" fmla="*/ 248411 h 253365"/>
              <a:gd name="connsiteX34" fmla="*/ 177165 w 195834"/>
              <a:gd name="connsiteY34" fmla="*/ 245745 h 253365"/>
              <a:gd name="connsiteX35" fmla="*/ 180213 w 195834"/>
              <a:gd name="connsiteY35" fmla="*/ 242697 h 253365"/>
              <a:gd name="connsiteX36" fmla="*/ 182880 w 195834"/>
              <a:gd name="connsiteY36" fmla="*/ 239648 h 253365"/>
              <a:gd name="connsiteX37" fmla="*/ 195834 w 195834"/>
              <a:gd name="connsiteY37" fmla="*/ 223647 h 253365"/>
              <a:gd name="connsiteX38" fmla="*/ 181991 w 195834"/>
              <a:gd name="connsiteY38" fmla="*/ 212852 h 253365"/>
              <a:gd name="connsiteX39" fmla="*/ 166878 w 195834"/>
              <a:gd name="connsiteY39" fmla="*/ 199263 h 253365"/>
              <a:gd name="connsiteX40" fmla="*/ 149733 w 195834"/>
              <a:gd name="connsiteY40" fmla="*/ 181610 h 253365"/>
              <a:gd name="connsiteX41" fmla="*/ 130302 w 195834"/>
              <a:gd name="connsiteY41" fmla="*/ 157734 h 253365"/>
              <a:gd name="connsiteX42" fmla="*/ 150495 w 195834"/>
              <a:gd name="connsiteY42" fmla="*/ 120269 h 253365"/>
              <a:gd name="connsiteX43" fmla="*/ 159639 w 195834"/>
              <a:gd name="connsiteY43" fmla="*/ 78486 h 253365"/>
              <a:gd name="connsiteX44" fmla="*/ 159639 w 195834"/>
              <a:gd name="connsiteY44" fmla="*/ 62738 h 253365"/>
              <a:gd name="connsiteX45" fmla="*/ 159258 w 195834"/>
              <a:gd name="connsiteY45" fmla="*/ 55245 h 253365"/>
              <a:gd name="connsiteX46" fmla="*/ 112395 w 195834"/>
              <a:gd name="connsiteY46" fmla="*/ 55245 h 253365"/>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 ang="26">
                <a:pos x="connsiteX26" y="connsiteY26"/>
              </a:cxn>
              <a:cxn ang="27">
                <a:pos x="connsiteX27" y="connsiteY27"/>
              </a:cxn>
              <a:cxn ang="28">
                <a:pos x="connsiteX28" y="connsiteY28"/>
              </a:cxn>
              <a:cxn ang="29">
                <a:pos x="connsiteX29" y="connsiteY29"/>
              </a:cxn>
              <a:cxn ang="30">
                <a:pos x="connsiteX30" y="connsiteY30"/>
              </a:cxn>
              <a:cxn ang="31">
                <a:pos x="connsiteX31" y="connsiteY31"/>
              </a:cxn>
              <a:cxn ang="32">
                <a:pos x="connsiteX32" y="connsiteY32"/>
              </a:cxn>
              <a:cxn ang="33">
                <a:pos x="connsiteX33" y="connsiteY33"/>
              </a:cxn>
              <a:cxn ang="34">
                <a:pos x="connsiteX34" y="connsiteY34"/>
              </a:cxn>
              <a:cxn ang="35">
                <a:pos x="connsiteX35" y="connsiteY35"/>
              </a:cxn>
              <a:cxn ang="36">
                <a:pos x="connsiteX36" y="connsiteY36"/>
              </a:cxn>
              <a:cxn ang="37">
                <a:pos x="connsiteX37" y="connsiteY37"/>
              </a:cxn>
              <a:cxn ang="38">
                <a:pos x="connsiteX38" y="connsiteY38"/>
              </a:cxn>
              <a:cxn ang="39">
                <a:pos x="connsiteX39" y="connsiteY39"/>
              </a:cxn>
              <a:cxn ang="40">
                <a:pos x="connsiteX40" y="connsiteY40"/>
              </a:cxn>
              <a:cxn ang="41">
                <a:pos x="connsiteX41" y="connsiteY41"/>
              </a:cxn>
              <a:cxn ang="42">
                <a:pos x="connsiteX42" y="connsiteY42"/>
              </a:cxn>
              <a:cxn ang="43">
                <a:pos x="connsiteX43" y="connsiteY43"/>
              </a:cxn>
              <a:cxn ang="44">
                <a:pos x="connsiteX44" y="connsiteY44"/>
              </a:cxn>
              <a:cxn ang="45">
                <a:pos x="connsiteX45" y="connsiteY45"/>
              </a:cxn>
              <a:cxn ang="46">
                <a:pos x="connsiteX46" y="connsiteY46"/>
              </a:cxn>
            </a:cxnLst>
            <a:rect l="l" t="t" r="r" b="b"/>
            <a:pathLst>
              <a:path w="195834" h="253365">
                <a:moveTo>
                  <a:pt x="112395" y="55245"/>
                </a:moveTo>
                <a:cubicBezTo>
                  <a:pt x="117983" y="49148"/>
                  <a:pt x="123190" y="42671"/>
                  <a:pt x="127889" y="35814"/>
                </a:cubicBezTo>
                <a:cubicBezTo>
                  <a:pt x="132588" y="28956"/>
                  <a:pt x="135890" y="23367"/>
                  <a:pt x="137922" y="19050"/>
                </a:cubicBezTo>
                <a:lnTo>
                  <a:pt x="92964" y="0"/>
                </a:lnTo>
                <a:cubicBezTo>
                  <a:pt x="87630" y="12954"/>
                  <a:pt x="82042" y="24002"/>
                  <a:pt x="76200" y="33147"/>
                </a:cubicBezTo>
                <a:cubicBezTo>
                  <a:pt x="70358" y="42290"/>
                  <a:pt x="65023" y="49657"/>
                  <a:pt x="60198" y="55245"/>
                </a:cubicBezTo>
                <a:lnTo>
                  <a:pt x="12953" y="55245"/>
                </a:lnTo>
                <a:lnTo>
                  <a:pt x="12953" y="92964"/>
                </a:lnTo>
                <a:lnTo>
                  <a:pt x="108966" y="92964"/>
                </a:lnTo>
                <a:cubicBezTo>
                  <a:pt x="105156" y="107441"/>
                  <a:pt x="99568" y="121158"/>
                  <a:pt x="92202" y="133985"/>
                </a:cubicBezTo>
                <a:cubicBezTo>
                  <a:pt x="84836" y="146811"/>
                  <a:pt x="76327" y="158750"/>
                  <a:pt x="66675" y="169926"/>
                </a:cubicBezTo>
                <a:cubicBezTo>
                  <a:pt x="57022" y="181102"/>
                  <a:pt x="46482" y="191642"/>
                  <a:pt x="34925" y="201421"/>
                </a:cubicBezTo>
                <a:cubicBezTo>
                  <a:pt x="23368" y="211201"/>
                  <a:pt x="11684" y="220090"/>
                  <a:pt x="0" y="228219"/>
                </a:cubicBezTo>
                <a:cubicBezTo>
                  <a:pt x="508" y="228980"/>
                  <a:pt x="1270" y="229997"/>
                  <a:pt x="2159" y="231267"/>
                </a:cubicBezTo>
                <a:cubicBezTo>
                  <a:pt x="3048" y="232536"/>
                  <a:pt x="3937" y="233807"/>
                  <a:pt x="4953" y="235077"/>
                </a:cubicBezTo>
                <a:cubicBezTo>
                  <a:pt x="5715" y="236347"/>
                  <a:pt x="6603" y="237617"/>
                  <a:pt x="7492" y="238760"/>
                </a:cubicBezTo>
                <a:cubicBezTo>
                  <a:pt x="8382" y="239902"/>
                  <a:pt x="9144" y="240791"/>
                  <a:pt x="9906" y="241554"/>
                </a:cubicBezTo>
                <a:cubicBezTo>
                  <a:pt x="11176" y="243586"/>
                  <a:pt x="13208" y="245998"/>
                  <a:pt x="16002" y="248792"/>
                </a:cubicBezTo>
                <a:cubicBezTo>
                  <a:pt x="18796" y="251586"/>
                  <a:pt x="22098" y="253110"/>
                  <a:pt x="25908" y="253365"/>
                </a:cubicBezTo>
                <a:cubicBezTo>
                  <a:pt x="26416" y="253365"/>
                  <a:pt x="27178" y="253365"/>
                  <a:pt x="28194" y="253365"/>
                </a:cubicBezTo>
                <a:cubicBezTo>
                  <a:pt x="29210" y="253365"/>
                  <a:pt x="30480" y="253238"/>
                  <a:pt x="32003" y="252984"/>
                </a:cubicBezTo>
                <a:cubicBezTo>
                  <a:pt x="33528" y="252476"/>
                  <a:pt x="35306" y="251714"/>
                  <a:pt x="37338" y="250698"/>
                </a:cubicBezTo>
                <a:cubicBezTo>
                  <a:pt x="39370" y="249682"/>
                  <a:pt x="41783" y="248030"/>
                  <a:pt x="44577" y="245745"/>
                </a:cubicBezTo>
                <a:cubicBezTo>
                  <a:pt x="47117" y="243713"/>
                  <a:pt x="50546" y="241046"/>
                  <a:pt x="54737" y="237744"/>
                </a:cubicBezTo>
                <a:cubicBezTo>
                  <a:pt x="58928" y="234441"/>
                  <a:pt x="63500" y="230505"/>
                  <a:pt x="68580" y="225933"/>
                </a:cubicBezTo>
                <a:cubicBezTo>
                  <a:pt x="73660" y="221615"/>
                  <a:pt x="79121" y="216789"/>
                  <a:pt x="84836" y="211328"/>
                </a:cubicBezTo>
                <a:cubicBezTo>
                  <a:pt x="90551" y="205867"/>
                  <a:pt x="96266" y="199898"/>
                  <a:pt x="102108" y="193548"/>
                </a:cubicBezTo>
                <a:cubicBezTo>
                  <a:pt x="112014" y="204978"/>
                  <a:pt x="121666" y="215138"/>
                  <a:pt x="130937" y="224028"/>
                </a:cubicBezTo>
                <a:cubicBezTo>
                  <a:pt x="140208" y="232917"/>
                  <a:pt x="149098" y="240538"/>
                  <a:pt x="157734" y="246888"/>
                </a:cubicBezTo>
                <a:cubicBezTo>
                  <a:pt x="158496" y="247396"/>
                  <a:pt x="159384" y="247777"/>
                  <a:pt x="160273" y="248030"/>
                </a:cubicBezTo>
                <a:cubicBezTo>
                  <a:pt x="161163" y="248285"/>
                  <a:pt x="162052" y="248539"/>
                  <a:pt x="163068" y="248792"/>
                </a:cubicBezTo>
                <a:cubicBezTo>
                  <a:pt x="163830" y="249047"/>
                  <a:pt x="164719" y="249301"/>
                  <a:pt x="165608" y="249428"/>
                </a:cubicBezTo>
                <a:cubicBezTo>
                  <a:pt x="166497" y="249555"/>
                  <a:pt x="167386" y="249555"/>
                  <a:pt x="168402" y="249555"/>
                </a:cubicBezTo>
                <a:cubicBezTo>
                  <a:pt x="170180" y="249555"/>
                  <a:pt x="171830" y="249174"/>
                  <a:pt x="173228" y="248411"/>
                </a:cubicBezTo>
                <a:cubicBezTo>
                  <a:pt x="174625" y="247650"/>
                  <a:pt x="175895" y="246760"/>
                  <a:pt x="177165" y="245745"/>
                </a:cubicBezTo>
                <a:cubicBezTo>
                  <a:pt x="178180" y="244729"/>
                  <a:pt x="179197" y="243713"/>
                  <a:pt x="180213" y="242697"/>
                </a:cubicBezTo>
                <a:cubicBezTo>
                  <a:pt x="181229" y="241680"/>
                  <a:pt x="182118" y="240665"/>
                  <a:pt x="182880" y="239648"/>
                </a:cubicBezTo>
                <a:lnTo>
                  <a:pt x="195834" y="223647"/>
                </a:lnTo>
                <a:cubicBezTo>
                  <a:pt x="191261" y="220345"/>
                  <a:pt x="186690" y="216789"/>
                  <a:pt x="181991" y="212852"/>
                </a:cubicBezTo>
                <a:cubicBezTo>
                  <a:pt x="177292" y="208915"/>
                  <a:pt x="172211" y="204342"/>
                  <a:pt x="166878" y="199263"/>
                </a:cubicBezTo>
                <a:cubicBezTo>
                  <a:pt x="161544" y="194183"/>
                  <a:pt x="155829" y="188340"/>
                  <a:pt x="149733" y="181610"/>
                </a:cubicBezTo>
                <a:cubicBezTo>
                  <a:pt x="143637" y="174879"/>
                  <a:pt x="137160" y="166878"/>
                  <a:pt x="130302" y="157734"/>
                </a:cubicBezTo>
                <a:cubicBezTo>
                  <a:pt x="138430" y="146050"/>
                  <a:pt x="145161" y="133604"/>
                  <a:pt x="150495" y="120269"/>
                </a:cubicBezTo>
                <a:cubicBezTo>
                  <a:pt x="155829" y="106934"/>
                  <a:pt x="158877" y="92964"/>
                  <a:pt x="159639" y="78486"/>
                </a:cubicBezTo>
                <a:cubicBezTo>
                  <a:pt x="159892" y="72898"/>
                  <a:pt x="159892" y="67690"/>
                  <a:pt x="159639" y="62738"/>
                </a:cubicBezTo>
                <a:cubicBezTo>
                  <a:pt x="159384" y="57785"/>
                  <a:pt x="159258" y="55245"/>
                  <a:pt x="159258" y="55245"/>
                </a:cubicBezTo>
                <a:lnTo>
                  <a:pt x="112395" y="55245"/>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Freeform 3"/>
          <p:cNvSpPr/>
          <p:nvPr/>
        </p:nvSpPr>
        <p:spPr>
          <a:xfrm>
            <a:off x="4977765" y="399288"/>
            <a:ext cx="94107" cy="304927"/>
          </a:xfrm>
          <a:custGeom>
            <a:avLst/>
            <a:gdLst>
              <a:gd name="connsiteX0" fmla="*/ 47625 w 94107"/>
              <a:gd name="connsiteY0" fmla="*/ 140334 h 304927"/>
              <a:gd name="connsiteX1" fmla="*/ 73152 w 94107"/>
              <a:gd name="connsiteY1" fmla="*/ 140334 h 304927"/>
              <a:gd name="connsiteX2" fmla="*/ 79883 w 94107"/>
              <a:gd name="connsiteY2" fmla="*/ 139446 h 304927"/>
              <a:gd name="connsiteX3" fmla="*/ 89154 w 94107"/>
              <a:gd name="connsiteY3" fmla="*/ 133477 h 304927"/>
              <a:gd name="connsiteX4" fmla="*/ 94107 w 94107"/>
              <a:gd name="connsiteY4" fmla="*/ 121158 h 304927"/>
              <a:gd name="connsiteX5" fmla="*/ 93345 w 94107"/>
              <a:gd name="connsiteY5" fmla="*/ 102234 h 304927"/>
              <a:gd name="connsiteX6" fmla="*/ 47625 w 94107"/>
              <a:gd name="connsiteY6" fmla="*/ 102234 h 304927"/>
              <a:gd name="connsiteX7" fmla="*/ 47625 w 94107"/>
              <a:gd name="connsiteY7" fmla="*/ 24891 h 304927"/>
              <a:gd name="connsiteX8" fmla="*/ 42926 w 94107"/>
              <a:gd name="connsiteY8" fmla="*/ 11176 h 304927"/>
              <a:gd name="connsiteX9" fmla="*/ 31242 w 94107"/>
              <a:gd name="connsiteY9" fmla="*/ 3175 h 304927"/>
              <a:gd name="connsiteX10" fmla="*/ 15621 w 94107"/>
              <a:gd name="connsiteY10" fmla="*/ 0 h 304927"/>
              <a:gd name="connsiteX11" fmla="*/ 0 w 94107"/>
              <a:gd name="connsiteY11" fmla="*/ 127 h 304927"/>
              <a:gd name="connsiteX12" fmla="*/ 0 w 94107"/>
              <a:gd name="connsiteY12" fmla="*/ 304927 h 304927"/>
              <a:gd name="connsiteX13" fmla="*/ 47625 w 94107"/>
              <a:gd name="connsiteY13" fmla="*/ 304927 h 304927"/>
              <a:gd name="connsiteX14" fmla="*/ 47625 w 94107"/>
              <a:gd name="connsiteY14" fmla="*/ 140334 h 304927"/>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Lst>
            <a:rect l="l" t="t" r="r" b="b"/>
            <a:pathLst>
              <a:path w="94107" h="304927">
                <a:moveTo>
                  <a:pt x="47625" y="140334"/>
                </a:moveTo>
                <a:lnTo>
                  <a:pt x="73152" y="140334"/>
                </a:lnTo>
                <a:cubicBezTo>
                  <a:pt x="74168" y="140334"/>
                  <a:pt x="76454" y="140080"/>
                  <a:pt x="79883" y="139446"/>
                </a:cubicBezTo>
                <a:cubicBezTo>
                  <a:pt x="83312" y="138810"/>
                  <a:pt x="86360" y="136778"/>
                  <a:pt x="89154" y="133477"/>
                </a:cubicBezTo>
                <a:cubicBezTo>
                  <a:pt x="91694" y="130428"/>
                  <a:pt x="93345" y="126364"/>
                  <a:pt x="94107" y="121158"/>
                </a:cubicBezTo>
                <a:cubicBezTo>
                  <a:pt x="94869" y="115951"/>
                  <a:pt x="94615" y="109601"/>
                  <a:pt x="93345" y="102234"/>
                </a:cubicBezTo>
                <a:lnTo>
                  <a:pt x="47625" y="102234"/>
                </a:lnTo>
                <a:lnTo>
                  <a:pt x="47625" y="24891"/>
                </a:lnTo>
                <a:cubicBezTo>
                  <a:pt x="47625" y="19303"/>
                  <a:pt x="46101" y="14732"/>
                  <a:pt x="42926" y="11176"/>
                </a:cubicBezTo>
                <a:cubicBezTo>
                  <a:pt x="39751" y="7620"/>
                  <a:pt x="35814" y="4952"/>
                  <a:pt x="31242" y="3175"/>
                </a:cubicBezTo>
                <a:cubicBezTo>
                  <a:pt x="26416" y="1397"/>
                  <a:pt x="21209" y="380"/>
                  <a:pt x="15621" y="0"/>
                </a:cubicBezTo>
                <a:cubicBezTo>
                  <a:pt x="10033" y="-380"/>
                  <a:pt x="4826" y="-380"/>
                  <a:pt x="0" y="127"/>
                </a:cubicBezTo>
                <a:lnTo>
                  <a:pt x="0" y="304927"/>
                </a:lnTo>
                <a:lnTo>
                  <a:pt x="47625" y="304927"/>
                </a:lnTo>
                <a:lnTo>
                  <a:pt x="47625" y="140334"/>
                </a:ln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3"/>
          <p:cNvSpPr/>
          <p:nvPr/>
        </p:nvSpPr>
        <p:spPr>
          <a:xfrm>
            <a:off x="5293233" y="1384300"/>
            <a:ext cx="44322" cy="46228"/>
          </a:xfrm>
          <a:custGeom>
            <a:avLst/>
            <a:gdLst>
              <a:gd name="connsiteX0" fmla="*/ 22161 w 44322"/>
              <a:gd name="connsiteY0" fmla="*/ 0 h 46228"/>
              <a:gd name="connsiteX1" fmla="*/ 22161 w 44322"/>
              <a:gd name="connsiteY1" fmla="*/ 46228 h 46228"/>
            </a:gdLst>
            <a:ahLst/>
            <a:cxnLst>
              <a:cxn ang="0">
                <a:pos x="connsiteX0" y="connsiteY0"/>
              </a:cxn>
              <a:cxn ang="1">
                <a:pos x="connsiteX1" y="connsiteY1"/>
              </a:cxn>
            </a:cxnLst>
            <a:rect l="l" t="t" r="r" b="b"/>
            <a:pathLst>
              <a:path w="44322" h="46228">
                <a:moveTo>
                  <a:pt x="22161" y="0"/>
                </a:moveTo>
                <a:lnTo>
                  <a:pt x="22161" y="46228"/>
                </a:lnTo>
              </a:path>
            </a:pathLst>
          </a:custGeom>
          <a:ln w="50800">
            <a:solidFill>
              <a:srgbClr val="085586">
                <a:alpha val="100000"/>
              </a:srgbClr>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Freeform 3"/>
          <p:cNvSpPr/>
          <p:nvPr/>
        </p:nvSpPr>
        <p:spPr>
          <a:xfrm>
            <a:off x="5250180" y="1173099"/>
            <a:ext cx="143891" cy="190246"/>
          </a:xfrm>
          <a:custGeom>
            <a:avLst/>
            <a:gdLst>
              <a:gd name="connsiteX0" fmla="*/ 61468 w 143891"/>
              <a:gd name="connsiteY0" fmla="*/ 0 h 190246"/>
              <a:gd name="connsiteX1" fmla="*/ 36829 w 143891"/>
              <a:gd name="connsiteY1" fmla="*/ 1905 h 190246"/>
              <a:gd name="connsiteX2" fmla="*/ 11429 w 143891"/>
              <a:gd name="connsiteY2" fmla="*/ 8509 h 190246"/>
              <a:gd name="connsiteX3" fmla="*/ 1778 w 143891"/>
              <a:gd name="connsiteY3" fmla="*/ 16637 h 190246"/>
              <a:gd name="connsiteX4" fmla="*/ 0 w 143891"/>
              <a:gd name="connsiteY4" fmla="*/ 28321 h 190246"/>
              <a:gd name="connsiteX5" fmla="*/ 3555 w 143891"/>
              <a:gd name="connsiteY5" fmla="*/ 51816 h 190246"/>
              <a:gd name="connsiteX6" fmla="*/ 28829 w 143891"/>
              <a:gd name="connsiteY6" fmla="*/ 40132 h 190246"/>
              <a:gd name="connsiteX7" fmla="*/ 57150 w 143891"/>
              <a:gd name="connsiteY7" fmla="*/ 35433 h 190246"/>
              <a:gd name="connsiteX8" fmla="*/ 89280 w 143891"/>
              <a:gd name="connsiteY8" fmla="*/ 43688 h 190246"/>
              <a:gd name="connsiteX9" fmla="*/ 102997 w 143891"/>
              <a:gd name="connsiteY9" fmla="*/ 69596 h 190246"/>
              <a:gd name="connsiteX10" fmla="*/ 94995 w 143891"/>
              <a:gd name="connsiteY10" fmla="*/ 93852 h 190246"/>
              <a:gd name="connsiteX11" fmla="*/ 77470 w 143891"/>
              <a:gd name="connsiteY11" fmla="*/ 115061 h 190246"/>
              <a:gd name="connsiteX12" fmla="*/ 55626 w 143891"/>
              <a:gd name="connsiteY12" fmla="*/ 143764 h 190246"/>
              <a:gd name="connsiteX13" fmla="*/ 46863 w 143891"/>
              <a:gd name="connsiteY13" fmla="*/ 176402 h 190246"/>
              <a:gd name="connsiteX14" fmla="*/ 46863 w 143891"/>
              <a:gd name="connsiteY14" fmla="*/ 190246 h 190246"/>
              <a:gd name="connsiteX15" fmla="*/ 84201 w 143891"/>
              <a:gd name="connsiteY15" fmla="*/ 190246 h 190246"/>
              <a:gd name="connsiteX16" fmla="*/ 84201 w 143891"/>
              <a:gd name="connsiteY16" fmla="*/ 177546 h 190246"/>
              <a:gd name="connsiteX17" fmla="*/ 90932 w 143891"/>
              <a:gd name="connsiteY17" fmla="*/ 155829 h 190246"/>
              <a:gd name="connsiteX18" fmla="*/ 105537 w 143891"/>
              <a:gd name="connsiteY18" fmla="*/ 136017 h 190246"/>
              <a:gd name="connsiteX19" fmla="*/ 111505 w 143891"/>
              <a:gd name="connsiteY19" fmla="*/ 128905 h 190246"/>
              <a:gd name="connsiteX20" fmla="*/ 134239 w 143891"/>
              <a:gd name="connsiteY20" fmla="*/ 99695 h 190246"/>
              <a:gd name="connsiteX21" fmla="*/ 143891 w 143891"/>
              <a:gd name="connsiteY21" fmla="*/ 67437 h 190246"/>
              <a:gd name="connsiteX22" fmla="*/ 136779 w 143891"/>
              <a:gd name="connsiteY22" fmla="*/ 38480 h 190246"/>
              <a:gd name="connsiteX23" fmla="*/ 117855 w 143891"/>
              <a:gd name="connsiteY23" fmla="*/ 17398 h 190246"/>
              <a:gd name="connsiteX24" fmla="*/ 91694 w 143891"/>
              <a:gd name="connsiteY24" fmla="*/ 4445 h 190246"/>
              <a:gd name="connsiteX25" fmla="*/ 61468 w 143891"/>
              <a:gd name="connsiteY25" fmla="*/ 0 h 190246"/>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 ang="9">
                <a:pos x="connsiteX9" y="connsiteY9"/>
              </a:cxn>
              <a:cxn ang="10">
                <a:pos x="connsiteX10" y="connsiteY10"/>
              </a:cxn>
              <a:cxn ang="11">
                <a:pos x="connsiteX11" y="connsiteY11"/>
              </a:cxn>
              <a:cxn ang="12">
                <a:pos x="connsiteX12" y="connsiteY12"/>
              </a:cxn>
              <a:cxn ang="13">
                <a:pos x="connsiteX13" y="connsiteY13"/>
              </a:cxn>
              <a:cxn ang="14">
                <a:pos x="connsiteX14" y="connsiteY14"/>
              </a:cxn>
              <a:cxn ang="15">
                <a:pos x="connsiteX15" y="connsiteY15"/>
              </a:cxn>
              <a:cxn ang="16">
                <a:pos x="connsiteX16" y="connsiteY16"/>
              </a:cxn>
              <a:cxn ang="17">
                <a:pos x="connsiteX17" y="connsiteY17"/>
              </a:cxn>
              <a:cxn ang="18">
                <a:pos x="connsiteX18" y="connsiteY18"/>
              </a:cxn>
              <a:cxn ang="19">
                <a:pos x="connsiteX19" y="connsiteY19"/>
              </a:cxn>
              <a:cxn ang="20">
                <a:pos x="connsiteX20" y="connsiteY20"/>
              </a:cxn>
              <a:cxn ang="21">
                <a:pos x="connsiteX21" y="connsiteY21"/>
              </a:cxn>
              <a:cxn ang="22">
                <a:pos x="connsiteX22" y="connsiteY22"/>
              </a:cxn>
              <a:cxn ang="23">
                <a:pos x="connsiteX23" y="connsiteY23"/>
              </a:cxn>
              <a:cxn ang="24">
                <a:pos x="connsiteX24" y="connsiteY24"/>
              </a:cxn>
              <a:cxn ang="25">
                <a:pos x="connsiteX25" y="connsiteY25"/>
              </a:cxn>
            </a:cxnLst>
            <a:rect l="l" t="t" r="r" b="b"/>
            <a:pathLst>
              <a:path w="143891" h="190246">
                <a:moveTo>
                  <a:pt x="61468" y="0"/>
                </a:moveTo>
                <a:cubicBezTo>
                  <a:pt x="53467" y="0"/>
                  <a:pt x="45211" y="635"/>
                  <a:pt x="36829" y="1905"/>
                </a:cubicBezTo>
                <a:cubicBezTo>
                  <a:pt x="28321" y="3175"/>
                  <a:pt x="19939" y="5460"/>
                  <a:pt x="11429" y="8509"/>
                </a:cubicBezTo>
                <a:cubicBezTo>
                  <a:pt x="6858" y="10414"/>
                  <a:pt x="3683" y="13080"/>
                  <a:pt x="1778" y="16637"/>
                </a:cubicBezTo>
                <a:cubicBezTo>
                  <a:pt x="-127" y="20192"/>
                  <a:pt x="-635" y="24129"/>
                  <a:pt x="0" y="28321"/>
                </a:cubicBezTo>
                <a:lnTo>
                  <a:pt x="3555" y="51816"/>
                </a:lnTo>
                <a:cubicBezTo>
                  <a:pt x="11429" y="47117"/>
                  <a:pt x="19811" y="43179"/>
                  <a:pt x="28829" y="40132"/>
                </a:cubicBezTo>
                <a:cubicBezTo>
                  <a:pt x="37845" y="36957"/>
                  <a:pt x="47244" y="35433"/>
                  <a:pt x="57150" y="35433"/>
                </a:cubicBezTo>
                <a:cubicBezTo>
                  <a:pt x="69469" y="35433"/>
                  <a:pt x="80264" y="38227"/>
                  <a:pt x="89280" y="43688"/>
                </a:cubicBezTo>
                <a:cubicBezTo>
                  <a:pt x="98425" y="49148"/>
                  <a:pt x="102997" y="57785"/>
                  <a:pt x="102997" y="69596"/>
                </a:cubicBezTo>
                <a:cubicBezTo>
                  <a:pt x="102997" y="78105"/>
                  <a:pt x="100329" y="86233"/>
                  <a:pt x="94995" y="93852"/>
                </a:cubicBezTo>
                <a:cubicBezTo>
                  <a:pt x="89661" y="101600"/>
                  <a:pt x="83820" y="108585"/>
                  <a:pt x="77470" y="115061"/>
                </a:cubicBezTo>
                <a:cubicBezTo>
                  <a:pt x="68707" y="124967"/>
                  <a:pt x="61341" y="134492"/>
                  <a:pt x="55626" y="143764"/>
                </a:cubicBezTo>
                <a:cubicBezTo>
                  <a:pt x="49783" y="153035"/>
                  <a:pt x="46863" y="163957"/>
                  <a:pt x="46863" y="176402"/>
                </a:cubicBezTo>
                <a:lnTo>
                  <a:pt x="46863" y="190246"/>
                </a:lnTo>
                <a:lnTo>
                  <a:pt x="84201" y="190246"/>
                </a:lnTo>
                <a:lnTo>
                  <a:pt x="84201" y="177546"/>
                </a:lnTo>
                <a:cubicBezTo>
                  <a:pt x="84201" y="169926"/>
                  <a:pt x="86487" y="162687"/>
                  <a:pt x="90932" y="155829"/>
                </a:cubicBezTo>
                <a:cubicBezTo>
                  <a:pt x="95377" y="148971"/>
                  <a:pt x="100329" y="142367"/>
                  <a:pt x="105537" y="136017"/>
                </a:cubicBezTo>
                <a:lnTo>
                  <a:pt x="111505" y="128905"/>
                </a:lnTo>
                <a:cubicBezTo>
                  <a:pt x="120269" y="118871"/>
                  <a:pt x="127889" y="109220"/>
                  <a:pt x="134239" y="99695"/>
                </a:cubicBezTo>
                <a:cubicBezTo>
                  <a:pt x="140589" y="90297"/>
                  <a:pt x="143891" y="79502"/>
                  <a:pt x="143891" y="67437"/>
                </a:cubicBezTo>
                <a:cubicBezTo>
                  <a:pt x="143891" y="56515"/>
                  <a:pt x="141478" y="46863"/>
                  <a:pt x="136779" y="38480"/>
                </a:cubicBezTo>
                <a:cubicBezTo>
                  <a:pt x="131953" y="30098"/>
                  <a:pt x="125729" y="23114"/>
                  <a:pt x="117855" y="17398"/>
                </a:cubicBezTo>
                <a:cubicBezTo>
                  <a:pt x="110363" y="11683"/>
                  <a:pt x="101600" y="7366"/>
                  <a:pt x="91694" y="4445"/>
                </a:cubicBezTo>
                <a:cubicBezTo>
                  <a:pt x="81660" y="1397"/>
                  <a:pt x="71628" y="0"/>
                  <a:pt x="61468" y="0"/>
                </a:cubicBezTo>
              </a:path>
            </a:pathLst>
          </a:custGeom>
          <a:solidFill>
            <a:srgbClr val="085586">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Freeform 3"/>
          <p:cNvSpPr/>
          <p:nvPr/>
        </p:nvSpPr>
        <p:spPr>
          <a:xfrm>
            <a:off x="1039761" y="1758505"/>
            <a:ext cx="6833286" cy="1511808"/>
          </a:xfrm>
          <a:custGeom>
            <a:avLst/>
            <a:gdLst>
              <a:gd name="connsiteX0" fmla="*/ 14287 w 6833286"/>
              <a:gd name="connsiteY0" fmla="*/ 261556 h 1511808"/>
              <a:gd name="connsiteX1" fmla="*/ 261480 w 6833286"/>
              <a:gd name="connsiteY1" fmla="*/ 14287 h 1511808"/>
              <a:gd name="connsiteX2" fmla="*/ 6571856 w 6833286"/>
              <a:gd name="connsiteY2" fmla="*/ 14287 h 1511808"/>
              <a:gd name="connsiteX3" fmla="*/ 6818998 w 6833286"/>
              <a:gd name="connsiteY3" fmla="*/ 261556 h 1511808"/>
              <a:gd name="connsiteX4" fmla="*/ 6818998 w 6833286"/>
              <a:gd name="connsiteY4" fmla="*/ 1250378 h 1511808"/>
              <a:gd name="connsiteX5" fmla="*/ 6571856 w 6833286"/>
              <a:gd name="connsiteY5" fmla="*/ 1497520 h 1511808"/>
              <a:gd name="connsiteX6" fmla="*/ 261480 w 6833286"/>
              <a:gd name="connsiteY6" fmla="*/ 1497520 h 1511808"/>
              <a:gd name="connsiteX7" fmla="*/ 14287 w 6833286"/>
              <a:gd name="connsiteY7" fmla="*/ 1250378 h 1511808"/>
              <a:gd name="connsiteX8" fmla="*/ 14287 w 6833286"/>
              <a:gd name="connsiteY8" fmla="*/ 261556 h 1511808"/>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6833286" h="1511808">
                <a:moveTo>
                  <a:pt x="14287" y="261556"/>
                </a:moveTo>
                <a:cubicBezTo>
                  <a:pt x="14287" y="125031"/>
                  <a:pt x="124955" y="14287"/>
                  <a:pt x="261480" y="14287"/>
                </a:cubicBezTo>
                <a:lnTo>
                  <a:pt x="6571856" y="14287"/>
                </a:lnTo>
                <a:cubicBezTo>
                  <a:pt x="6708382" y="14287"/>
                  <a:pt x="6818998" y="125031"/>
                  <a:pt x="6818998" y="261556"/>
                </a:cubicBezTo>
                <a:lnTo>
                  <a:pt x="6818998" y="1250378"/>
                </a:lnTo>
                <a:cubicBezTo>
                  <a:pt x="6818998" y="1386903"/>
                  <a:pt x="6708382" y="1497520"/>
                  <a:pt x="6571856" y="1497520"/>
                </a:cubicBezTo>
                <a:lnTo>
                  <a:pt x="261480" y="1497520"/>
                </a:lnTo>
                <a:cubicBezTo>
                  <a:pt x="124955" y="1497520"/>
                  <a:pt x="14287" y="1386903"/>
                  <a:pt x="14287" y="1250378"/>
                </a:cubicBezTo>
                <a:lnTo>
                  <a:pt x="14287" y="261556"/>
                </a:ln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3"/>
          <p:cNvSpPr/>
          <p:nvPr/>
        </p:nvSpPr>
        <p:spPr>
          <a:xfrm>
            <a:off x="2161921" y="3339465"/>
            <a:ext cx="2020062" cy="2019934"/>
          </a:xfrm>
          <a:custGeom>
            <a:avLst/>
            <a:gdLst>
              <a:gd name="connsiteX0" fmla="*/ 0 w 2020062"/>
              <a:gd name="connsiteY0" fmla="*/ 1009903 h 2019934"/>
              <a:gd name="connsiteX1" fmla="*/ 1010031 w 2020062"/>
              <a:gd name="connsiteY1" fmla="*/ 0 h 2019934"/>
              <a:gd name="connsiteX2" fmla="*/ 2020062 w 2020062"/>
              <a:gd name="connsiteY2" fmla="*/ 1009903 h 2019934"/>
              <a:gd name="connsiteX3" fmla="*/ 1010031 w 2020062"/>
              <a:gd name="connsiteY3" fmla="*/ 2019934 h 2019934"/>
              <a:gd name="connsiteX4" fmla="*/ 0 w 2020062"/>
              <a:gd name="connsiteY4" fmla="*/ 1009903 h 2019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20062" h="2019934">
                <a:moveTo>
                  <a:pt x="0" y="1009903"/>
                </a:moveTo>
                <a:cubicBezTo>
                  <a:pt x="0" y="452119"/>
                  <a:pt x="452247" y="0"/>
                  <a:pt x="1010031" y="0"/>
                </a:cubicBezTo>
                <a:cubicBezTo>
                  <a:pt x="1567815" y="0"/>
                  <a:pt x="2020062" y="452119"/>
                  <a:pt x="2020062" y="1009903"/>
                </a:cubicBezTo>
                <a:cubicBezTo>
                  <a:pt x="2020062" y="1567814"/>
                  <a:pt x="1567815" y="2019934"/>
                  <a:pt x="1010031" y="2019934"/>
                </a:cubicBezTo>
                <a:cubicBezTo>
                  <a:pt x="452247" y="2019934"/>
                  <a:pt x="0" y="1567814"/>
                  <a:pt x="0" y="1009903"/>
                </a:cubicBezTo>
              </a:path>
            </a:pathLst>
          </a:custGeom>
          <a:solidFill>
            <a:srgbClr val="DFA7A5">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
          <p:cNvSpPr/>
          <p:nvPr/>
        </p:nvSpPr>
        <p:spPr>
          <a:xfrm>
            <a:off x="2149221" y="3326765"/>
            <a:ext cx="2045462" cy="2045334"/>
          </a:xfrm>
          <a:custGeom>
            <a:avLst/>
            <a:gdLst>
              <a:gd name="connsiteX0" fmla="*/ 12700 w 2045462"/>
              <a:gd name="connsiteY0" fmla="*/ 1022603 h 2045334"/>
              <a:gd name="connsiteX1" fmla="*/ 1022731 w 2045462"/>
              <a:gd name="connsiteY1" fmla="*/ 12700 h 2045334"/>
              <a:gd name="connsiteX2" fmla="*/ 2032762 w 2045462"/>
              <a:gd name="connsiteY2" fmla="*/ 1022603 h 2045334"/>
              <a:gd name="connsiteX3" fmla="*/ 1022731 w 2045462"/>
              <a:gd name="connsiteY3" fmla="*/ 2032634 h 2045334"/>
              <a:gd name="connsiteX4" fmla="*/ 12700 w 2045462"/>
              <a:gd name="connsiteY4" fmla="*/ 1022603 h 20453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45462" h="2045334">
                <a:moveTo>
                  <a:pt x="12700" y="1022603"/>
                </a:moveTo>
                <a:cubicBezTo>
                  <a:pt x="12700" y="464819"/>
                  <a:pt x="464947" y="12700"/>
                  <a:pt x="1022731" y="12700"/>
                </a:cubicBezTo>
                <a:cubicBezTo>
                  <a:pt x="1580515" y="12700"/>
                  <a:pt x="2032762" y="464819"/>
                  <a:pt x="2032762" y="1022603"/>
                </a:cubicBezTo>
                <a:cubicBezTo>
                  <a:pt x="2032762" y="1580514"/>
                  <a:pt x="1580515" y="2032634"/>
                  <a:pt x="1022731" y="2032634"/>
                </a:cubicBezTo>
                <a:cubicBezTo>
                  <a:pt x="464947" y="2032634"/>
                  <a:pt x="12700" y="1580514"/>
                  <a:pt x="12700" y="1022603"/>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3"/>
          <p:cNvSpPr/>
          <p:nvPr/>
        </p:nvSpPr>
        <p:spPr>
          <a:xfrm>
            <a:off x="3777995" y="3339465"/>
            <a:ext cx="2019935" cy="2019934"/>
          </a:xfrm>
          <a:custGeom>
            <a:avLst/>
            <a:gdLst>
              <a:gd name="connsiteX0" fmla="*/ 0 w 2019935"/>
              <a:gd name="connsiteY0" fmla="*/ 1009903 h 2019934"/>
              <a:gd name="connsiteX1" fmla="*/ 1009904 w 2019935"/>
              <a:gd name="connsiteY1" fmla="*/ 0 h 2019934"/>
              <a:gd name="connsiteX2" fmla="*/ 2019935 w 2019935"/>
              <a:gd name="connsiteY2" fmla="*/ 1009903 h 2019934"/>
              <a:gd name="connsiteX3" fmla="*/ 1009904 w 2019935"/>
              <a:gd name="connsiteY3" fmla="*/ 2019934 h 2019934"/>
              <a:gd name="connsiteX4" fmla="*/ 0 w 2019935"/>
              <a:gd name="connsiteY4" fmla="*/ 1009903 h 2019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19935" h="2019934">
                <a:moveTo>
                  <a:pt x="0" y="1009903"/>
                </a:moveTo>
                <a:cubicBezTo>
                  <a:pt x="0" y="452119"/>
                  <a:pt x="452120" y="0"/>
                  <a:pt x="1009904" y="0"/>
                </a:cubicBezTo>
                <a:cubicBezTo>
                  <a:pt x="1567688" y="0"/>
                  <a:pt x="2019935" y="452119"/>
                  <a:pt x="2019935" y="1009903"/>
                </a:cubicBezTo>
                <a:cubicBezTo>
                  <a:pt x="2019935" y="1567814"/>
                  <a:pt x="1567688" y="2019934"/>
                  <a:pt x="1009904" y="2019934"/>
                </a:cubicBezTo>
                <a:cubicBezTo>
                  <a:pt x="452120" y="2019934"/>
                  <a:pt x="0" y="1567814"/>
                  <a:pt x="0" y="1009903"/>
                </a:cubicBezTo>
              </a:path>
            </a:pathLst>
          </a:custGeom>
          <a:solidFill>
            <a:srgbClr val="CCDCAB">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3"/>
          <p:cNvSpPr/>
          <p:nvPr/>
        </p:nvSpPr>
        <p:spPr>
          <a:xfrm>
            <a:off x="3765295" y="3326765"/>
            <a:ext cx="2045335" cy="2045334"/>
          </a:xfrm>
          <a:custGeom>
            <a:avLst/>
            <a:gdLst>
              <a:gd name="connsiteX0" fmla="*/ 12700 w 2045335"/>
              <a:gd name="connsiteY0" fmla="*/ 1022603 h 2045334"/>
              <a:gd name="connsiteX1" fmla="*/ 1022604 w 2045335"/>
              <a:gd name="connsiteY1" fmla="*/ 12700 h 2045334"/>
              <a:gd name="connsiteX2" fmla="*/ 2032635 w 2045335"/>
              <a:gd name="connsiteY2" fmla="*/ 1022603 h 2045334"/>
              <a:gd name="connsiteX3" fmla="*/ 1022604 w 2045335"/>
              <a:gd name="connsiteY3" fmla="*/ 2032634 h 2045334"/>
              <a:gd name="connsiteX4" fmla="*/ 12700 w 2045335"/>
              <a:gd name="connsiteY4" fmla="*/ 1022603 h 20453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45335" h="2045334">
                <a:moveTo>
                  <a:pt x="12700" y="1022603"/>
                </a:moveTo>
                <a:cubicBezTo>
                  <a:pt x="12700" y="464819"/>
                  <a:pt x="464820" y="12700"/>
                  <a:pt x="1022604" y="12700"/>
                </a:cubicBezTo>
                <a:cubicBezTo>
                  <a:pt x="1580388" y="12700"/>
                  <a:pt x="2032635" y="464819"/>
                  <a:pt x="2032635" y="1022603"/>
                </a:cubicBezTo>
                <a:cubicBezTo>
                  <a:pt x="2032635" y="1580514"/>
                  <a:pt x="1580388" y="2032634"/>
                  <a:pt x="1022604" y="2032634"/>
                </a:cubicBezTo>
                <a:cubicBezTo>
                  <a:pt x="464820" y="2032634"/>
                  <a:pt x="12700" y="1580514"/>
                  <a:pt x="12700" y="1022603"/>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3"/>
          <p:cNvSpPr/>
          <p:nvPr/>
        </p:nvSpPr>
        <p:spPr>
          <a:xfrm>
            <a:off x="5393944" y="3339465"/>
            <a:ext cx="2019935" cy="2019934"/>
          </a:xfrm>
          <a:custGeom>
            <a:avLst/>
            <a:gdLst>
              <a:gd name="connsiteX0" fmla="*/ 0 w 2019935"/>
              <a:gd name="connsiteY0" fmla="*/ 1009903 h 2019934"/>
              <a:gd name="connsiteX1" fmla="*/ 1010031 w 2019935"/>
              <a:gd name="connsiteY1" fmla="*/ 0 h 2019934"/>
              <a:gd name="connsiteX2" fmla="*/ 2019935 w 2019935"/>
              <a:gd name="connsiteY2" fmla="*/ 1009903 h 2019934"/>
              <a:gd name="connsiteX3" fmla="*/ 1010031 w 2019935"/>
              <a:gd name="connsiteY3" fmla="*/ 2019934 h 2019934"/>
              <a:gd name="connsiteX4" fmla="*/ 0 w 2019935"/>
              <a:gd name="connsiteY4" fmla="*/ 1009903 h 20199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19935" h="2019934">
                <a:moveTo>
                  <a:pt x="0" y="1009903"/>
                </a:moveTo>
                <a:cubicBezTo>
                  <a:pt x="0" y="452119"/>
                  <a:pt x="452119" y="0"/>
                  <a:pt x="1010031" y="0"/>
                </a:cubicBezTo>
                <a:cubicBezTo>
                  <a:pt x="1567814" y="0"/>
                  <a:pt x="2019935" y="452119"/>
                  <a:pt x="2019935" y="1009903"/>
                </a:cubicBezTo>
                <a:cubicBezTo>
                  <a:pt x="2019935" y="1567814"/>
                  <a:pt x="1567814" y="2019934"/>
                  <a:pt x="1010031" y="2019934"/>
                </a:cubicBezTo>
                <a:cubicBezTo>
                  <a:pt x="452119" y="2019934"/>
                  <a:pt x="0" y="1567814"/>
                  <a:pt x="0" y="1009903"/>
                </a:cubicBezTo>
              </a:path>
            </a:pathLst>
          </a:custGeom>
          <a:solidFill>
            <a:srgbClr val="BFB1D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3"/>
          <p:cNvSpPr/>
          <p:nvPr/>
        </p:nvSpPr>
        <p:spPr>
          <a:xfrm>
            <a:off x="5381244" y="3326765"/>
            <a:ext cx="2045335" cy="2045334"/>
          </a:xfrm>
          <a:custGeom>
            <a:avLst/>
            <a:gdLst>
              <a:gd name="connsiteX0" fmla="*/ 12700 w 2045335"/>
              <a:gd name="connsiteY0" fmla="*/ 1022603 h 2045334"/>
              <a:gd name="connsiteX1" fmla="*/ 1022731 w 2045335"/>
              <a:gd name="connsiteY1" fmla="*/ 12700 h 2045334"/>
              <a:gd name="connsiteX2" fmla="*/ 2032635 w 2045335"/>
              <a:gd name="connsiteY2" fmla="*/ 1022603 h 2045334"/>
              <a:gd name="connsiteX3" fmla="*/ 1022731 w 2045335"/>
              <a:gd name="connsiteY3" fmla="*/ 2032634 h 2045334"/>
              <a:gd name="connsiteX4" fmla="*/ 12700 w 2045335"/>
              <a:gd name="connsiteY4" fmla="*/ 1022603 h 2045334"/>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2045335" h="2045334">
                <a:moveTo>
                  <a:pt x="12700" y="1022603"/>
                </a:moveTo>
                <a:cubicBezTo>
                  <a:pt x="12700" y="464819"/>
                  <a:pt x="464819" y="12700"/>
                  <a:pt x="1022731" y="12700"/>
                </a:cubicBezTo>
                <a:cubicBezTo>
                  <a:pt x="1580514" y="12700"/>
                  <a:pt x="2032635" y="464819"/>
                  <a:pt x="2032635" y="1022603"/>
                </a:cubicBezTo>
                <a:cubicBezTo>
                  <a:pt x="2032635" y="1580514"/>
                  <a:pt x="1580514" y="2032634"/>
                  <a:pt x="1022731" y="2032634"/>
                </a:cubicBezTo>
                <a:cubicBezTo>
                  <a:pt x="464819" y="2032634"/>
                  <a:pt x="12700" y="1580514"/>
                  <a:pt x="12700" y="1022603"/>
                </a:cubicBezTo>
              </a:path>
            </a:pathLst>
          </a:custGeom>
          <a:solidFill>
            <a:srgbClr val="000000">
              <a:alpha val="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Freeform 3"/>
          <p:cNvSpPr/>
          <p:nvPr/>
        </p:nvSpPr>
        <p:spPr>
          <a:xfrm>
            <a:off x="4162806" y="5739358"/>
            <a:ext cx="1114044" cy="12191"/>
          </a:xfrm>
          <a:custGeom>
            <a:avLst/>
            <a:gdLst>
              <a:gd name="connsiteX0" fmla="*/ 0 w 1114044"/>
              <a:gd name="connsiteY0" fmla="*/ 0 h 12191"/>
              <a:gd name="connsiteX1" fmla="*/ 557022 w 1114044"/>
              <a:gd name="connsiteY1" fmla="*/ 0 h 12191"/>
              <a:gd name="connsiteX2" fmla="*/ 1114044 w 1114044"/>
              <a:gd name="connsiteY2" fmla="*/ 0 h 12191"/>
              <a:gd name="connsiteX3" fmla="*/ 1114044 w 1114044"/>
              <a:gd name="connsiteY3" fmla="*/ 12191 h 12191"/>
              <a:gd name="connsiteX4" fmla="*/ 557022 w 1114044"/>
              <a:gd name="connsiteY4" fmla="*/ 12191 h 12191"/>
              <a:gd name="connsiteX5" fmla="*/ 0 w 1114044"/>
              <a:gd name="connsiteY5" fmla="*/ 12191 h 12191"/>
              <a:gd name="connsiteX6" fmla="*/ 0 w 1114044"/>
              <a:gd name="connsiteY6"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Lst>
            <a:rect l="l" t="t" r="r" b="b"/>
            <a:pathLst>
              <a:path w="1114044" h="12191">
                <a:moveTo>
                  <a:pt x="0" y="0"/>
                </a:moveTo>
                <a:lnTo>
                  <a:pt x="557022" y="0"/>
                </a:lnTo>
                <a:lnTo>
                  <a:pt x="1114044" y="0"/>
                </a:lnTo>
                <a:lnTo>
                  <a:pt x="1114044" y="12191"/>
                </a:lnTo>
                <a:lnTo>
                  <a:pt x="557022" y="12191"/>
                </a:lnTo>
                <a:lnTo>
                  <a:pt x="0" y="12191"/>
                </a:lnTo>
                <a:lnTo>
                  <a:pt x="0" y="0"/>
                </a:lnTo>
              </a:path>
            </a:pathLst>
          </a:custGeom>
          <a:solidFill>
            <a:srgbClr val="FF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3"/>
          <p:cNvSpPr/>
          <p:nvPr/>
        </p:nvSpPr>
        <p:spPr>
          <a:xfrm>
            <a:off x="4589525" y="6013678"/>
            <a:ext cx="1982724" cy="12191"/>
          </a:xfrm>
          <a:custGeom>
            <a:avLst/>
            <a:gdLst>
              <a:gd name="connsiteX0" fmla="*/ 0 w 1982724"/>
              <a:gd name="connsiteY0" fmla="*/ 0 h 12191"/>
              <a:gd name="connsiteX1" fmla="*/ 660908 w 1982724"/>
              <a:gd name="connsiteY1" fmla="*/ 0 h 12191"/>
              <a:gd name="connsiteX2" fmla="*/ 1321816 w 1982724"/>
              <a:gd name="connsiteY2" fmla="*/ 0 h 12191"/>
              <a:gd name="connsiteX3" fmla="*/ 1982724 w 1982724"/>
              <a:gd name="connsiteY3" fmla="*/ 0 h 12191"/>
              <a:gd name="connsiteX4" fmla="*/ 1982724 w 1982724"/>
              <a:gd name="connsiteY4" fmla="*/ 12191 h 12191"/>
              <a:gd name="connsiteX5" fmla="*/ 1321816 w 1982724"/>
              <a:gd name="connsiteY5" fmla="*/ 12191 h 12191"/>
              <a:gd name="connsiteX6" fmla="*/ 660908 w 1982724"/>
              <a:gd name="connsiteY6" fmla="*/ 12191 h 12191"/>
              <a:gd name="connsiteX7" fmla="*/ 0 w 1982724"/>
              <a:gd name="connsiteY7" fmla="*/ 12191 h 12191"/>
              <a:gd name="connsiteX8" fmla="*/ 0 w 1982724"/>
              <a:gd name="connsiteY8" fmla="*/ 0 h 12191"/>
            </a:gdLst>
            <a:ahLst/>
            <a:cxnLst>
              <a:cxn ang="0">
                <a:pos x="connsiteX0" y="connsiteY0"/>
              </a:cxn>
              <a:cxn ang="1">
                <a:pos x="connsiteX1" y="connsiteY1"/>
              </a:cxn>
              <a:cxn ang="2">
                <a:pos x="connsiteX2" y="connsiteY2"/>
              </a:cxn>
              <a:cxn ang="3">
                <a:pos x="connsiteX3" y="connsiteY3"/>
              </a:cxn>
              <a:cxn ang="4">
                <a:pos x="connsiteX4" y="connsiteY4"/>
              </a:cxn>
              <a:cxn ang="5">
                <a:pos x="connsiteX5" y="connsiteY5"/>
              </a:cxn>
              <a:cxn ang="6">
                <a:pos x="connsiteX6" y="connsiteY6"/>
              </a:cxn>
              <a:cxn ang="7">
                <a:pos x="connsiteX7" y="connsiteY7"/>
              </a:cxn>
              <a:cxn ang="8">
                <a:pos x="connsiteX8" y="connsiteY8"/>
              </a:cxn>
            </a:cxnLst>
            <a:rect l="l" t="t" r="r" b="b"/>
            <a:pathLst>
              <a:path w="1982724" h="12191">
                <a:moveTo>
                  <a:pt x="0" y="0"/>
                </a:moveTo>
                <a:lnTo>
                  <a:pt x="660908" y="0"/>
                </a:lnTo>
                <a:lnTo>
                  <a:pt x="1321816" y="0"/>
                </a:lnTo>
                <a:lnTo>
                  <a:pt x="1982724" y="0"/>
                </a:lnTo>
                <a:lnTo>
                  <a:pt x="1982724" y="12191"/>
                </a:lnTo>
                <a:lnTo>
                  <a:pt x="1321816" y="12191"/>
                </a:lnTo>
                <a:lnTo>
                  <a:pt x="660908" y="12191"/>
                </a:lnTo>
                <a:lnTo>
                  <a:pt x="0" y="12191"/>
                </a:lnTo>
                <a:lnTo>
                  <a:pt x="0" y="0"/>
                </a:lnTo>
              </a:path>
            </a:pathLst>
          </a:custGeom>
          <a:solidFill>
            <a:srgbClr val="FF0000">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27" name="Picture 3"/>
          <p:cNvPicPr>
            <a:picLocks noChangeAspect="1" noChangeArrowheads="1"/>
          </p:cNvPicPr>
          <p:nvPr/>
        </p:nvPicPr>
        <p:blipFill>
          <a:blip r:embed="rId2"/>
          <a:srcRect/>
          <a:stretch>
            <a:fillRect/>
          </a:stretch>
        </p:blipFill>
        <p:spPr bwMode="auto">
          <a:xfrm>
            <a:off x="292100" y="355600"/>
            <a:ext cx="215900" cy="342900"/>
          </a:xfrm>
          <a:prstGeom prst="rect">
            <a:avLst/>
          </a:prstGeom>
          <a:noFill/>
        </p:spPr>
      </p:pic>
      <p:pic>
        <p:nvPicPr>
          <p:cNvPr id="24" name="Picture 3"/>
          <p:cNvPicPr>
            <a:picLocks noChangeAspect="1" noChangeArrowheads="1"/>
          </p:cNvPicPr>
          <p:nvPr/>
        </p:nvPicPr>
        <p:blipFill>
          <a:blip r:embed="rId3"/>
          <a:srcRect/>
          <a:stretch>
            <a:fillRect/>
          </a:stretch>
        </p:blipFill>
        <p:spPr bwMode="auto">
          <a:xfrm>
            <a:off x="1117600" y="355600"/>
            <a:ext cx="3975100" cy="381000"/>
          </a:xfrm>
          <a:prstGeom prst="rect">
            <a:avLst/>
          </a:prstGeom>
          <a:noFill/>
        </p:spPr>
      </p:pic>
      <p:pic>
        <p:nvPicPr>
          <p:cNvPr id="25" name="Picture 3"/>
          <p:cNvPicPr>
            <a:picLocks noChangeAspect="1" noChangeArrowheads="1"/>
          </p:cNvPicPr>
          <p:nvPr/>
        </p:nvPicPr>
        <p:blipFill>
          <a:blip r:embed="rId4"/>
          <a:srcRect/>
          <a:stretch>
            <a:fillRect/>
          </a:stretch>
        </p:blipFill>
        <p:spPr bwMode="auto">
          <a:xfrm>
            <a:off x="3759200" y="1130300"/>
            <a:ext cx="1651000" cy="342900"/>
          </a:xfrm>
          <a:prstGeom prst="rect">
            <a:avLst/>
          </a:prstGeom>
          <a:noFill/>
        </p:spPr>
      </p:pic>
      <p:pic>
        <p:nvPicPr>
          <p:cNvPr id="26" name="Picture 3"/>
          <p:cNvPicPr>
            <a:picLocks noChangeAspect="1" noChangeArrowheads="1"/>
          </p:cNvPicPr>
          <p:nvPr/>
        </p:nvPicPr>
        <p:blipFill>
          <a:blip r:embed="rId5"/>
          <a:srcRect/>
          <a:stretch>
            <a:fillRect/>
          </a:stretch>
        </p:blipFill>
        <p:spPr bwMode="auto">
          <a:xfrm>
            <a:off x="4470400" y="6616700"/>
            <a:ext cx="215900" cy="152400"/>
          </a:xfrm>
          <a:prstGeom prst="rect">
            <a:avLst/>
          </a:prstGeom>
          <a:noFill/>
        </p:spPr>
      </p:pic>
      <p:pic>
        <p:nvPicPr>
          <p:cNvPr id="27" name="Picture 3"/>
          <p:cNvPicPr>
            <a:picLocks noChangeAspect="1" noChangeArrowheads="1"/>
          </p:cNvPicPr>
          <p:nvPr/>
        </p:nvPicPr>
        <p:blipFill>
          <a:blip r:embed="rId6"/>
          <a:srcRect/>
          <a:stretch>
            <a:fillRect/>
          </a:stretch>
        </p:blipFill>
        <p:spPr bwMode="auto">
          <a:xfrm>
            <a:off x="0" y="0"/>
            <a:ext cx="9144000" cy="6845300"/>
          </a:xfrm>
          <a:prstGeom prst="rect">
            <a:avLst/>
          </a:prstGeom>
          <a:noFill/>
        </p:spPr>
      </p:pic>
      <p:sp>
        <p:nvSpPr>
          <p:cNvPr id="2" name="TextBox 1"/>
          <p:cNvSpPr txBox="1"/>
          <p:nvPr/>
        </p:nvSpPr>
        <p:spPr>
          <a:xfrm>
            <a:off x="1181100" y="2057400"/>
            <a:ext cx="5524500" cy="914400"/>
          </a:xfrm>
          <a:prstGeom prst="rect">
            <a:avLst/>
          </a:prstGeom>
          <a:noFill/>
        </p:spPr>
        <p:txBody>
          <a:bodyPr wrap="none" lIns="0" tIns="0" rIns="0" rtlCol="0">
            <a:spAutoFit/>
          </a:bodyPr>
          <a:lstStyle/>
          <a:p>
            <a:pPr>
              <a:lnSpc>
                <a:spcPts val="2400"/>
              </a:lnSpc>
              <a:tabLst>
                <a:tab pos="203200" algn="l"/>
                <a:tab pos="1320800" algn="l"/>
              </a:tabLst>
            </a:pPr>
            <a:r>
              <a:rPr lang="en-US" altLang="zh-CN" sz="2004" dirty="0" smtClean="0">
                <a:solidFill>
                  <a:srgbClr val="4A452A"/>
                </a:solidFill>
                <a:latin typeface="함초롬돋움" pitchFamily="18" charset="0"/>
                <a:cs typeface="함초롬돋움" pitchFamily="18" charset="0"/>
              </a:rPr>
              <a:t>업무</a:t>
            </a:r>
            <a:r>
              <a:rPr lang="en-US" altLang="zh-CN" sz="2004" dirty="0" smtClean="0">
                <a:latin typeface="Times New Roman" pitchFamily="18" charset="0"/>
                <a:cs typeface="Times New Roman" pitchFamily="18" charset="0"/>
              </a:rPr>
              <a:t> </a:t>
            </a:r>
            <a:r>
              <a:rPr lang="en-US" altLang="zh-CN" sz="2004" dirty="0" smtClean="0">
                <a:solidFill>
                  <a:srgbClr val="4A452A"/>
                </a:solidFill>
                <a:latin typeface="함초롬돋움" pitchFamily="18" charset="0"/>
                <a:cs typeface="함초롬돋움" pitchFamily="18" charset="0"/>
              </a:rPr>
              <a:t>,</a:t>
            </a:r>
            <a:r>
              <a:rPr lang="en-US" altLang="zh-CN" sz="2004" dirty="0" smtClean="0">
                <a:latin typeface="Times New Roman" pitchFamily="18" charset="0"/>
                <a:cs typeface="Times New Roman" pitchFamily="18" charset="0"/>
              </a:rPr>
              <a:t> </a:t>
            </a:r>
            <a:r>
              <a:rPr lang="en-US" altLang="zh-CN" sz="2004" dirty="0" smtClean="0">
                <a:solidFill>
                  <a:srgbClr val="4A452A"/>
                </a:solidFill>
                <a:latin typeface="함초롬돋움" pitchFamily="18" charset="0"/>
                <a:cs typeface="함초롬돋움" pitchFamily="18" charset="0"/>
              </a:rPr>
              <a:t>고용등의관계에서직위를이용하거나업무와관련하여</a:t>
            </a:r>
          </a:p>
          <a:p>
            <a:pPr>
              <a:lnSpc>
                <a:spcPts val="2400"/>
              </a:lnSpc>
              <a:tabLst>
                <a:tab pos="203200" algn="l"/>
                <a:tab pos="1320800" algn="l"/>
              </a:tabLst>
            </a:pPr>
            <a:r>
              <a:rPr lang="en-US" altLang="zh-CN" dirty="0" smtClean="0"/>
              <a:t>	</a:t>
            </a:r>
            <a:r>
              <a:rPr lang="en-US" altLang="zh-CN" sz="2006" dirty="0" smtClean="0">
                <a:solidFill>
                  <a:srgbClr val="0F749D"/>
                </a:solidFill>
                <a:latin typeface="함초롬돋움" pitchFamily="18" charset="0"/>
                <a:cs typeface="함초롬돋움" pitchFamily="18" charset="0"/>
              </a:rPr>
              <a:t>성적인말과행동</a:t>
            </a:r>
            <a:r>
              <a:rPr lang="en-US" altLang="zh-CN" sz="2006" dirty="0" smtClean="0">
                <a:latin typeface="Times New Roman" pitchFamily="18" charset="0"/>
                <a:cs typeface="Times New Roman" pitchFamily="18" charset="0"/>
              </a:rPr>
              <a:t> </a:t>
            </a:r>
            <a:r>
              <a:rPr lang="en-US" altLang="zh-CN" sz="2006" dirty="0" smtClean="0">
                <a:solidFill>
                  <a:srgbClr val="4A452A"/>
                </a:solidFill>
                <a:latin typeface="함초롬돋움" pitchFamily="18" charset="0"/>
                <a:cs typeface="함초롬돋움" pitchFamily="18" charset="0"/>
              </a:rPr>
              <a:t>등으로</a:t>
            </a:r>
            <a:r>
              <a:rPr lang="en-US" altLang="zh-CN" sz="2006" dirty="0" smtClean="0">
                <a:latin typeface="Times New Roman" pitchFamily="18" charset="0"/>
                <a:cs typeface="Times New Roman" pitchFamily="18" charset="0"/>
              </a:rPr>
              <a:t> </a:t>
            </a:r>
            <a:r>
              <a:rPr lang="en-US" altLang="zh-CN" sz="2006" dirty="0" smtClean="0">
                <a:solidFill>
                  <a:srgbClr val="0F749D"/>
                </a:solidFill>
                <a:latin typeface="함초롬돋움" pitchFamily="18" charset="0"/>
                <a:cs typeface="함초롬돋움" pitchFamily="18" charset="0"/>
              </a:rPr>
              <a:t>굴욕감·혐오감을느끼게한경우</a:t>
            </a:r>
          </a:p>
          <a:p>
            <a:pPr>
              <a:lnSpc>
                <a:spcPts val="2300"/>
              </a:lnSpc>
              <a:tabLst>
                <a:tab pos="203200" algn="l"/>
                <a:tab pos="1320800" algn="l"/>
              </a:tabLst>
            </a:pPr>
            <a:r>
              <a:rPr lang="en-US" altLang="zh-CN" dirty="0" smtClean="0"/>
              <a:t>		</a:t>
            </a:r>
            <a:r>
              <a:rPr lang="en-US" altLang="zh-CN" sz="2004" dirty="0" smtClean="0">
                <a:solidFill>
                  <a:srgbClr val="4A452A"/>
                </a:solidFill>
                <a:latin typeface="함초롬돋움" pitchFamily="18" charset="0"/>
                <a:cs typeface="함초롬돋움" pitchFamily="18" charset="0"/>
              </a:rPr>
              <a:t>혹은</a:t>
            </a:r>
            <a:r>
              <a:rPr lang="en-US" altLang="zh-CN" sz="2004" dirty="0" smtClean="0">
                <a:latin typeface="Times New Roman" pitchFamily="18" charset="0"/>
                <a:cs typeface="Times New Roman" pitchFamily="18" charset="0"/>
              </a:rPr>
              <a:t> </a:t>
            </a:r>
            <a:r>
              <a:rPr lang="en-US" altLang="zh-CN" sz="2004" dirty="0" smtClean="0">
                <a:solidFill>
                  <a:srgbClr val="0E6B90"/>
                </a:solidFill>
                <a:latin typeface="함초롬돋움" pitchFamily="18" charset="0"/>
                <a:cs typeface="함초롬돋움" pitchFamily="18" charset="0"/>
              </a:rPr>
              <a:t>고용상의불이익</a:t>
            </a:r>
            <a:r>
              <a:rPr lang="en-US" altLang="zh-CN" sz="2004" dirty="0" smtClean="0">
                <a:latin typeface="Times New Roman" pitchFamily="18" charset="0"/>
                <a:cs typeface="Times New Roman" pitchFamily="18" charset="0"/>
              </a:rPr>
              <a:t> </a:t>
            </a:r>
            <a:r>
              <a:rPr lang="en-US" altLang="zh-CN" sz="2004" dirty="0" smtClean="0">
                <a:solidFill>
                  <a:srgbClr val="4A452A"/>
                </a:solidFill>
                <a:latin typeface="함초롬돋움" pitchFamily="18" charset="0"/>
                <a:cs typeface="함초롬돋움" pitchFamily="18" charset="0"/>
              </a:rPr>
              <a:t>을주는것</a:t>
            </a:r>
          </a:p>
        </p:txBody>
      </p:sp>
      <p:sp>
        <p:nvSpPr>
          <p:cNvPr id="28" name="TextBox 1"/>
          <p:cNvSpPr txBox="1"/>
          <p:nvPr/>
        </p:nvSpPr>
        <p:spPr>
          <a:xfrm>
            <a:off x="2654300" y="3911600"/>
            <a:ext cx="1016000" cy="889000"/>
          </a:xfrm>
          <a:prstGeom prst="rect">
            <a:avLst/>
          </a:prstGeom>
          <a:noFill/>
        </p:spPr>
        <p:txBody>
          <a:bodyPr wrap="none" lIns="0" tIns="0" rIns="0" rtlCol="0">
            <a:spAutoFit/>
          </a:bodyPr>
          <a:lstStyle/>
          <a:p>
            <a:pPr>
              <a:lnSpc>
                <a:spcPts val="3200"/>
              </a:lnSpc>
              <a:tabLst/>
            </a:pPr>
            <a:r>
              <a:rPr lang="en-US" altLang="zh-CN" sz="3204" dirty="0" smtClean="0">
                <a:solidFill>
                  <a:srgbClr val="000000"/>
                </a:solidFill>
                <a:latin typeface="돋움" pitchFamily="18" charset="0"/>
                <a:cs typeface="돋움" pitchFamily="18" charset="0"/>
              </a:rPr>
              <a:t>육체적</a:t>
            </a:r>
          </a:p>
          <a:p>
            <a:pPr>
              <a:lnSpc>
                <a:spcPts val="3700"/>
              </a:lnSpc>
              <a:tabLst/>
            </a:pPr>
            <a:r>
              <a:rPr lang="en-US" altLang="zh-CN" sz="3206" dirty="0" smtClean="0">
                <a:solidFill>
                  <a:srgbClr val="000000"/>
                </a:solidFill>
                <a:latin typeface="돋움" pitchFamily="18" charset="0"/>
                <a:cs typeface="돋움" pitchFamily="18" charset="0"/>
              </a:rPr>
              <a:t>성희롱</a:t>
            </a:r>
          </a:p>
        </p:txBody>
      </p:sp>
      <p:sp>
        <p:nvSpPr>
          <p:cNvPr id="29" name="TextBox 1"/>
          <p:cNvSpPr txBox="1"/>
          <p:nvPr/>
        </p:nvSpPr>
        <p:spPr>
          <a:xfrm>
            <a:off x="4267200" y="3911600"/>
            <a:ext cx="1016000" cy="889000"/>
          </a:xfrm>
          <a:prstGeom prst="rect">
            <a:avLst/>
          </a:prstGeom>
          <a:noFill/>
        </p:spPr>
        <p:txBody>
          <a:bodyPr wrap="none" lIns="0" tIns="0" rIns="0" rtlCol="0">
            <a:spAutoFit/>
          </a:bodyPr>
          <a:lstStyle/>
          <a:p>
            <a:pPr>
              <a:lnSpc>
                <a:spcPts val="3200"/>
              </a:lnSpc>
              <a:tabLst/>
            </a:pPr>
            <a:r>
              <a:rPr lang="en-US" altLang="zh-CN" sz="3204" dirty="0" smtClean="0">
                <a:solidFill>
                  <a:srgbClr val="000000"/>
                </a:solidFill>
                <a:latin typeface="돋움" pitchFamily="18" charset="0"/>
                <a:cs typeface="돋움" pitchFamily="18" charset="0"/>
              </a:rPr>
              <a:t>언어적</a:t>
            </a:r>
          </a:p>
          <a:p>
            <a:pPr>
              <a:lnSpc>
                <a:spcPts val="3700"/>
              </a:lnSpc>
              <a:tabLst/>
            </a:pPr>
            <a:r>
              <a:rPr lang="en-US" altLang="zh-CN" sz="3206" dirty="0" smtClean="0">
                <a:solidFill>
                  <a:srgbClr val="000000"/>
                </a:solidFill>
                <a:latin typeface="돋움" pitchFamily="18" charset="0"/>
                <a:cs typeface="돋움" pitchFamily="18" charset="0"/>
              </a:rPr>
              <a:t>성희롱</a:t>
            </a:r>
          </a:p>
        </p:txBody>
      </p:sp>
      <p:sp>
        <p:nvSpPr>
          <p:cNvPr id="30" name="TextBox 1"/>
          <p:cNvSpPr txBox="1"/>
          <p:nvPr/>
        </p:nvSpPr>
        <p:spPr>
          <a:xfrm>
            <a:off x="5880100" y="3911600"/>
            <a:ext cx="1016000" cy="889000"/>
          </a:xfrm>
          <a:prstGeom prst="rect">
            <a:avLst/>
          </a:prstGeom>
          <a:noFill/>
        </p:spPr>
        <p:txBody>
          <a:bodyPr wrap="none" lIns="0" tIns="0" rIns="0" rtlCol="0">
            <a:spAutoFit/>
          </a:bodyPr>
          <a:lstStyle/>
          <a:p>
            <a:pPr>
              <a:lnSpc>
                <a:spcPts val="3200"/>
              </a:lnSpc>
              <a:tabLst/>
            </a:pPr>
            <a:r>
              <a:rPr lang="en-US" altLang="zh-CN" sz="3204" dirty="0" smtClean="0">
                <a:solidFill>
                  <a:srgbClr val="000000"/>
                </a:solidFill>
                <a:latin typeface="돋움" pitchFamily="18" charset="0"/>
                <a:cs typeface="돋움" pitchFamily="18" charset="0"/>
              </a:rPr>
              <a:t>시각적</a:t>
            </a:r>
          </a:p>
          <a:p>
            <a:pPr>
              <a:lnSpc>
                <a:spcPts val="3700"/>
              </a:lnSpc>
              <a:tabLst/>
            </a:pPr>
            <a:r>
              <a:rPr lang="en-US" altLang="zh-CN" sz="3206" dirty="0" smtClean="0">
                <a:solidFill>
                  <a:srgbClr val="000000"/>
                </a:solidFill>
                <a:latin typeface="돋움" pitchFamily="18" charset="0"/>
                <a:cs typeface="돋움" pitchFamily="18" charset="0"/>
              </a:rPr>
              <a:t>성희롱</a:t>
            </a:r>
          </a:p>
        </p:txBody>
      </p:sp>
      <p:sp>
        <p:nvSpPr>
          <p:cNvPr id="31" name="TextBox 1"/>
          <p:cNvSpPr txBox="1"/>
          <p:nvPr/>
        </p:nvSpPr>
        <p:spPr>
          <a:xfrm>
            <a:off x="2781300" y="5588000"/>
            <a:ext cx="152400" cy="444500"/>
          </a:xfrm>
          <a:prstGeom prst="rect">
            <a:avLst/>
          </a:prstGeom>
          <a:noFill/>
        </p:spPr>
        <p:txBody>
          <a:bodyPr wrap="none" lIns="0" tIns="0" rIns="0" rtlCol="0">
            <a:spAutoFit/>
          </a:bodyPr>
          <a:lstStyle/>
          <a:p>
            <a:pPr>
              <a:lnSpc>
                <a:spcPts val="1300"/>
              </a:lnSpc>
              <a:tabLst/>
            </a:pPr>
            <a:r>
              <a:rPr lang="en-US" altLang="zh-CN" sz="1356" dirty="0" smtClean="0">
                <a:solidFill>
                  <a:srgbClr val="953735"/>
                </a:solidFill>
                <a:latin typeface="Haan Wing2" pitchFamily="18" charset="0"/>
                <a:cs typeface="Haan Wing2" pitchFamily="18" charset="0"/>
              </a:rPr>
              <a:t>▶</a:t>
            </a:r>
          </a:p>
          <a:p>
            <a:pPr>
              <a:lnSpc>
                <a:spcPts val="2100"/>
              </a:lnSpc>
              <a:tabLst/>
            </a:pPr>
            <a:r>
              <a:rPr lang="en-US" altLang="zh-CN" sz="1356" dirty="0" smtClean="0">
                <a:solidFill>
                  <a:srgbClr val="953735"/>
                </a:solidFill>
                <a:latin typeface="Haan Wing2" pitchFamily="18" charset="0"/>
                <a:cs typeface="Haan Wing2" pitchFamily="18" charset="0"/>
              </a:rPr>
              <a:t>▶</a:t>
            </a:r>
          </a:p>
        </p:txBody>
      </p:sp>
      <p:sp>
        <p:nvSpPr>
          <p:cNvPr id="32" name="TextBox 1"/>
          <p:cNvSpPr txBox="1"/>
          <p:nvPr/>
        </p:nvSpPr>
        <p:spPr>
          <a:xfrm>
            <a:off x="3124200" y="5486400"/>
            <a:ext cx="3429000" cy="546100"/>
          </a:xfrm>
          <a:prstGeom prst="rect">
            <a:avLst/>
          </a:prstGeom>
          <a:noFill/>
        </p:spPr>
        <p:txBody>
          <a:bodyPr wrap="none" lIns="0" tIns="0" rIns="0" rtlCol="0">
            <a:spAutoFit/>
          </a:bodyPr>
          <a:lstStyle/>
          <a:p>
            <a:pPr>
              <a:lnSpc>
                <a:spcPts val="2200"/>
              </a:lnSpc>
              <a:tabLst/>
            </a:pPr>
            <a:r>
              <a:rPr lang="en-US" altLang="zh-CN" sz="1800" dirty="0" smtClean="0">
                <a:solidFill>
                  <a:srgbClr val="000000"/>
                </a:solidFill>
                <a:latin typeface="함초롬돋움" pitchFamily="18" charset="0"/>
                <a:cs typeface="함초롬돋움" pitchFamily="18" charset="0"/>
              </a:rPr>
              <a:t>재단전화</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a:t>
            </a:r>
            <a:r>
              <a:rPr lang="en-US" altLang="zh-CN" sz="1800" dirty="0" smtClean="0">
                <a:latin typeface="Times New Roman" pitchFamily="18" charset="0"/>
                <a:cs typeface="Times New Roman" pitchFamily="18" charset="0"/>
              </a:rPr>
              <a:t> </a:t>
            </a:r>
            <a:r>
              <a:rPr lang="en-US" altLang="zh-CN" sz="1800" b="1" dirty="0" smtClean="0">
                <a:solidFill>
                  <a:srgbClr val="FF0000"/>
                </a:solidFill>
                <a:latin typeface="함초롬돋움" pitchFamily="18" charset="0"/>
                <a:cs typeface="함초롬돋움" pitchFamily="18" charset="0"/>
              </a:rPr>
              <a:t>1599-2290</a:t>
            </a:r>
          </a:p>
          <a:p>
            <a:pPr>
              <a:lnSpc>
                <a:spcPts val="2100"/>
              </a:lnSpc>
              <a:tabLst/>
            </a:pPr>
            <a:r>
              <a:rPr lang="en-US" altLang="zh-CN" sz="1800" dirty="0" smtClean="0">
                <a:solidFill>
                  <a:srgbClr val="000000"/>
                </a:solidFill>
                <a:latin typeface="함초롬돋움" pitchFamily="18" charset="0"/>
                <a:cs typeface="함초롬돋움" pitchFamily="18" charset="0"/>
              </a:rPr>
              <a:t>피해</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발생</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시</a:t>
            </a:r>
            <a:r>
              <a:rPr lang="en-US" altLang="zh-CN" sz="1800" dirty="0" smtClean="0">
                <a:latin typeface="Times New Roman" pitchFamily="18" charset="0"/>
                <a:cs typeface="Times New Roman" pitchFamily="18" charset="0"/>
              </a:rPr>
              <a:t> </a:t>
            </a:r>
            <a:r>
              <a:rPr lang="en-US" altLang="zh-CN" sz="1800" dirty="0" smtClean="0">
                <a:solidFill>
                  <a:srgbClr val="000000"/>
                </a:solidFill>
                <a:latin typeface="함초롬돋움" pitchFamily="18" charset="0"/>
                <a:cs typeface="함초롬돋움" pitchFamily="18" charset="0"/>
              </a:rPr>
              <a:t>:</a:t>
            </a:r>
            <a:r>
              <a:rPr lang="en-US" altLang="zh-CN" sz="1800" dirty="0" smtClean="0">
                <a:latin typeface="Times New Roman" pitchFamily="18" charset="0"/>
                <a:cs typeface="Times New Roman" pitchFamily="18" charset="0"/>
              </a:rPr>
              <a:t> </a:t>
            </a:r>
            <a:r>
              <a:rPr lang="en-US" altLang="zh-CN" sz="1800" b="1" dirty="0" smtClean="0">
                <a:solidFill>
                  <a:srgbClr val="FF0000"/>
                </a:solidFill>
                <a:latin typeface="함초롬돋움" pitchFamily="18" charset="0"/>
                <a:cs typeface="함초롬돋움" pitchFamily="18" charset="0"/>
              </a:rPr>
              <a:t>여성긴급전화</a:t>
            </a:r>
            <a:r>
              <a:rPr lang="en-US" altLang="zh-CN" sz="1800" dirty="0" smtClean="0">
                <a:latin typeface="Times New Roman" pitchFamily="18" charset="0"/>
                <a:cs typeface="Times New Roman" pitchFamily="18" charset="0"/>
              </a:rPr>
              <a:t> </a:t>
            </a:r>
            <a:r>
              <a:rPr lang="en-US" altLang="zh-CN" sz="1800" b="1" dirty="0" smtClean="0">
                <a:solidFill>
                  <a:srgbClr val="FF0000"/>
                </a:solidFill>
                <a:latin typeface="함초롬돋움" pitchFamily="18" charset="0"/>
                <a:cs typeface="함초롬돋움" pitchFamily="18" charset="0"/>
              </a:rPr>
              <a:t>(1366)</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3"/>
          <p:cNvPicPr>
            <a:picLocks noChangeAspect="1" noChangeArrowheads="1"/>
          </p:cNvPicPr>
          <p:nvPr/>
        </p:nvPicPr>
        <p:blipFill>
          <a:blip r:embed="rId3"/>
          <a:srcRect/>
          <a:stretch>
            <a:fillRect/>
          </a:stretch>
        </p:blipFill>
        <p:spPr bwMode="auto">
          <a:xfrm>
            <a:off x="0" y="508000"/>
            <a:ext cx="9144000" cy="6350000"/>
          </a:xfrm>
          <a:prstGeom prst="rect">
            <a:avLst/>
          </a:prstGeom>
          <a:noFill/>
        </p:spPr>
      </p:pic>
      <p:sp>
        <p:nvSpPr>
          <p:cNvPr id="2" name="TextBox 1"/>
          <p:cNvSpPr txBox="1"/>
          <p:nvPr/>
        </p:nvSpPr>
        <p:spPr>
          <a:xfrm>
            <a:off x="2374900" y="4076700"/>
            <a:ext cx="5043047" cy="1072088"/>
          </a:xfrm>
          <a:prstGeom prst="rect">
            <a:avLst/>
          </a:prstGeom>
          <a:noFill/>
        </p:spPr>
        <p:txBody>
          <a:bodyPr wrap="none" lIns="0" tIns="0" rIns="0" rtlCol="0">
            <a:spAutoFit/>
          </a:bodyPr>
          <a:lstStyle/>
          <a:p>
            <a:pPr>
              <a:lnSpc>
                <a:spcPts val="2400"/>
              </a:lnSpc>
              <a:tabLst>
                <a:tab pos="2184400" algn="l"/>
              </a:tabLst>
            </a:pPr>
            <a:r>
              <a:rPr lang="en-US" altLang="zh-CN" sz="2000" dirty="0" smtClean="0">
                <a:solidFill>
                  <a:srgbClr val="000000"/>
                </a:solidFill>
                <a:latin typeface="돋움" pitchFamily="18" charset="0"/>
                <a:cs typeface="돋움" pitchFamily="18" charset="0"/>
              </a:rPr>
              <a:t>※</a:t>
            </a:r>
            <a:r>
              <a:rPr lang="en-US" altLang="zh-CN" sz="2000" dirty="0" smtClean="0">
                <a:latin typeface="Times New Roman" pitchFamily="18" charset="0"/>
                <a:cs typeface="Times New Roman" pitchFamily="18" charset="0"/>
              </a:rPr>
              <a:t> </a:t>
            </a:r>
            <a:r>
              <a:rPr lang="en-US" altLang="zh-CN" sz="2000" dirty="0" smtClean="0">
                <a:solidFill>
                  <a:srgbClr val="000000"/>
                </a:solidFill>
                <a:latin typeface="돋움" pitchFamily="18" charset="0"/>
                <a:cs typeface="돋움" pitchFamily="18" charset="0"/>
              </a:rPr>
              <a:t>기타</a:t>
            </a:r>
            <a:r>
              <a:rPr lang="en-US" altLang="zh-CN" sz="2000" dirty="0" smtClean="0">
                <a:latin typeface="Times New Roman" pitchFamily="18" charset="0"/>
                <a:cs typeface="Times New Roman" pitchFamily="18" charset="0"/>
              </a:rPr>
              <a:t> </a:t>
            </a:r>
            <a:r>
              <a:rPr lang="en-US" altLang="zh-CN" sz="2000" dirty="0" smtClean="0">
                <a:solidFill>
                  <a:srgbClr val="000000"/>
                </a:solidFill>
                <a:latin typeface="돋움" pitchFamily="18" charset="0"/>
                <a:cs typeface="돋움" pitchFamily="18" charset="0"/>
              </a:rPr>
              <a:t>문의사항</a:t>
            </a:r>
          </a:p>
          <a:p>
            <a:pPr>
              <a:lnSpc>
                <a:spcPts val="2800"/>
              </a:lnSpc>
              <a:tabLst>
                <a:tab pos="2184400" algn="l"/>
              </a:tabLst>
            </a:pPr>
            <a:r>
              <a:rPr lang="en-US" altLang="zh-CN" sz="2000" dirty="0" smtClean="0">
                <a:solidFill>
                  <a:srgbClr val="000000"/>
                </a:solidFill>
                <a:latin typeface="돋움" pitchFamily="18" charset="0"/>
                <a:cs typeface="돋움" pitchFamily="18" charset="0"/>
              </a:rPr>
              <a:t>한국장학재단</a:t>
            </a:r>
            <a:r>
              <a:rPr lang="en-US" altLang="zh-CN" sz="2000" dirty="0" smtClean="0">
                <a:latin typeface="Times New Roman" pitchFamily="18" charset="0"/>
                <a:cs typeface="Times New Roman" pitchFamily="18" charset="0"/>
              </a:rPr>
              <a:t> </a:t>
            </a:r>
            <a:r>
              <a:rPr lang="en-US" altLang="zh-CN" sz="2000" dirty="0" smtClean="0">
                <a:solidFill>
                  <a:srgbClr val="000000"/>
                </a:solidFill>
                <a:latin typeface="돋움" pitchFamily="18" charset="0"/>
                <a:cs typeface="돋움" pitchFamily="18" charset="0"/>
              </a:rPr>
              <a:t>콜센터</a:t>
            </a:r>
            <a:r>
              <a:rPr lang="en-US" altLang="zh-CN" sz="2000" dirty="0" smtClean="0">
                <a:latin typeface="Times New Roman" pitchFamily="18" charset="0"/>
                <a:cs typeface="Times New Roman" pitchFamily="18" charset="0"/>
              </a:rPr>
              <a:t> </a:t>
            </a:r>
            <a:r>
              <a:rPr lang="en-US" altLang="zh-CN" sz="2000" dirty="0" smtClean="0">
                <a:solidFill>
                  <a:srgbClr val="000000"/>
                </a:solidFill>
                <a:latin typeface="돋움" pitchFamily="18" charset="0"/>
                <a:cs typeface="돋움" pitchFamily="18" charset="0"/>
              </a:rPr>
              <a:t>:</a:t>
            </a:r>
            <a:r>
              <a:rPr lang="en-US" altLang="zh-CN" sz="2000" dirty="0" smtClean="0">
                <a:latin typeface="Times New Roman" pitchFamily="18" charset="0"/>
                <a:cs typeface="Times New Roman" pitchFamily="18" charset="0"/>
              </a:rPr>
              <a:t> </a:t>
            </a:r>
            <a:r>
              <a:rPr lang="en-US" altLang="zh-CN" sz="2000" b="1" dirty="0" smtClean="0">
                <a:solidFill>
                  <a:srgbClr val="FF0000"/>
                </a:solidFill>
                <a:latin typeface="돋움" pitchFamily="18" charset="0"/>
                <a:cs typeface="돋움" pitchFamily="18" charset="0"/>
              </a:rPr>
              <a:t>1599-2290</a:t>
            </a:r>
          </a:p>
          <a:p>
            <a:pPr>
              <a:lnSpc>
                <a:spcPts val="2800"/>
              </a:lnSpc>
              <a:tabLst>
                <a:tab pos="2184400" algn="l"/>
              </a:tabLst>
            </a:pPr>
            <a:r>
              <a:rPr lang="ko-KR" altLang="en-US" sz="2000" b="1" dirty="0" smtClean="0">
                <a:latin typeface="돋움" pitchFamily="18" charset="0"/>
                <a:cs typeface="돋움" pitchFamily="18" charset="0"/>
              </a:rPr>
              <a:t>한국항공대학교 </a:t>
            </a:r>
            <a:r>
              <a:rPr lang="ko-KR" altLang="en-US" sz="2000" b="1" dirty="0" err="1" smtClean="0">
                <a:latin typeface="돋움" pitchFamily="18" charset="0"/>
                <a:cs typeface="돋움" pitchFamily="18" charset="0"/>
              </a:rPr>
              <a:t>학생지원팀</a:t>
            </a:r>
            <a:r>
              <a:rPr lang="ko-KR" altLang="en-US" sz="2000" b="1" dirty="0" smtClean="0">
                <a:latin typeface="돋움" pitchFamily="18" charset="0"/>
                <a:cs typeface="돋움" pitchFamily="18" charset="0"/>
              </a:rPr>
              <a:t> </a:t>
            </a:r>
            <a:r>
              <a:rPr lang="en-US" altLang="ko-KR" sz="2000" b="1" dirty="0" smtClean="0">
                <a:latin typeface="돋움" pitchFamily="18" charset="0"/>
                <a:cs typeface="돋움" pitchFamily="18" charset="0"/>
              </a:rPr>
              <a:t>: </a:t>
            </a:r>
            <a:r>
              <a:rPr lang="en-US" altLang="ko-KR" sz="2000" b="1" u="sng" dirty="0" smtClean="0">
                <a:solidFill>
                  <a:srgbClr val="FF0000"/>
                </a:solidFill>
                <a:latin typeface="돋움" pitchFamily="18" charset="0"/>
                <a:cs typeface="돋움" pitchFamily="18" charset="0"/>
              </a:rPr>
              <a:t>02-300-0023</a:t>
            </a:r>
            <a:endParaRPr lang="en-US" altLang="zh-CN" sz="2000" b="1" u="sng" dirty="0" smtClean="0">
              <a:solidFill>
                <a:srgbClr val="FF0000"/>
              </a:solidFill>
              <a:latin typeface="돋움" pitchFamily="18" charset="0"/>
              <a:cs typeface="돋움"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2081</Words>
  <Application>Microsoft Office PowerPoint</Application>
  <PresentationFormat>화면 슬라이드 쇼(4:3)</PresentationFormat>
  <Paragraphs>704</Paragraphs>
  <Slides>43</Slides>
  <Notes>3</Notes>
  <HiddenSlides>0</HiddenSlides>
  <MMClips>0</MMClips>
  <ScaleCrop>false</ScaleCrop>
  <HeadingPairs>
    <vt:vector size="6" baseType="variant">
      <vt:variant>
        <vt:lpstr>사용한 글꼴</vt:lpstr>
      </vt:variant>
      <vt:variant>
        <vt:i4>13</vt:i4>
      </vt:variant>
      <vt:variant>
        <vt:lpstr>테마</vt:lpstr>
      </vt:variant>
      <vt:variant>
        <vt:i4>1</vt:i4>
      </vt:variant>
      <vt:variant>
        <vt:lpstr>슬라이드 제목</vt:lpstr>
      </vt:variant>
      <vt:variant>
        <vt:i4>43</vt:i4>
      </vt:variant>
    </vt:vector>
  </HeadingPairs>
  <TitlesOfParts>
    <vt:vector size="57" baseType="lpstr">
      <vt:lpstr>宋体</vt:lpstr>
      <vt:lpstr>굴림</vt:lpstr>
      <vt:lpstr>돋움</vt:lpstr>
      <vt:lpstr>맑은 고딕</vt:lpstr>
      <vt:lpstr>바탕</vt:lpstr>
      <vt:lpstr>배달의민족 주아</vt:lpstr>
      <vt:lpstr>함초롬돋움</vt:lpstr>
      <vt:lpstr>Arial</vt:lpstr>
      <vt:lpstr>Arial Narrow</vt:lpstr>
      <vt:lpstr>Calibri</vt:lpstr>
      <vt:lpstr>Haan Wing2</vt:lpstr>
      <vt:lpstr>Times New Roman</vt:lpstr>
      <vt:lpstr>Wingdings</vt: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IM JI YOUNG</cp:lastModifiedBy>
  <cp:revision>31</cp:revision>
  <dcterms:created xsi:type="dcterms:W3CDTF">2006-08-16T00:00:00Z</dcterms:created>
  <dcterms:modified xsi:type="dcterms:W3CDTF">2020-07-06T04:12:40Z</dcterms:modified>
</cp:coreProperties>
</file>