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666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829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0509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5314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9151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851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32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274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556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233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346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496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A8764-FABE-4EB5-839C-11BF257E0F7D}" type="datetimeFigureOut">
              <a:rPr lang="ko-KR" altLang="en-US" smtClean="0"/>
              <a:t>2014-03-18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9B87-F7B7-45D5-999B-DB4EEB21C2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6609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33265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u="sng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재학생의 </a:t>
            </a:r>
            <a:r>
              <a:rPr lang="ko-KR" altLang="en-US" u="sng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영어학력평가 </a:t>
            </a:r>
            <a:r>
              <a:rPr lang="ko-KR" altLang="en-US" u="sng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 방법 안내</a:t>
            </a:r>
            <a:endParaRPr lang="ko-KR" altLang="en-US" u="sng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1052736"/>
            <a:ext cx="820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[</a:t>
            </a:r>
            <a:r>
              <a:rPr lang="ko-KR" altLang="en-US" sz="1200" b="1" dirty="0" smtClean="0"/>
              <a:t>주의</a:t>
            </a:r>
            <a:r>
              <a:rPr lang="en-US" altLang="ko-KR" sz="1200" b="1" dirty="0" smtClean="0"/>
              <a:t>] 2014</a:t>
            </a:r>
            <a:r>
              <a:rPr lang="ko-KR" altLang="en-US" sz="1200" b="1" dirty="0" smtClean="0"/>
              <a:t>학번 신입생은 일괄적으로 응시 신청된 상태이므로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별도로 신청하지 마세요</a:t>
            </a:r>
            <a:r>
              <a:rPr lang="en-US" altLang="ko-KR" sz="1200" b="1" dirty="0" smtClean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155679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/>
              <a:t>1.  “</a:t>
            </a:r>
            <a:r>
              <a:rPr lang="ko-KR" altLang="en-US" sz="1200" dirty="0" smtClean="0"/>
              <a:t>종합정보시스템</a:t>
            </a:r>
            <a:r>
              <a:rPr lang="en-US" altLang="ko-KR" sz="1200" dirty="0" smtClean="0"/>
              <a:t>”</a:t>
            </a:r>
            <a:r>
              <a:rPr lang="ko-KR" altLang="en-US" sz="1200" dirty="0"/>
              <a:t> </a:t>
            </a:r>
            <a:r>
              <a:rPr lang="en-US" altLang="ko-KR" sz="1200" dirty="0">
                <a:latin typeface="맑은 고딕"/>
                <a:ea typeface="맑은 고딕"/>
              </a:rPr>
              <a:t>≫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 “KAU</a:t>
            </a:r>
            <a:r>
              <a:rPr lang="ko-KR" altLang="en-US" sz="1200" dirty="0" smtClean="0"/>
              <a:t>포탈</a:t>
            </a:r>
            <a:r>
              <a:rPr lang="en-US" altLang="ko-KR" sz="1200" dirty="0" smtClean="0"/>
              <a:t>”  ≫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프로그램신청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교무처</a:t>
            </a:r>
            <a:r>
              <a:rPr lang="en-US" altLang="ko-KR" sz="1200" b="1" dirty="0" smtClean="0"/>
              <a:t>)”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메뉴를 선택합니다</a:t>
            </a:r>
            <a:r>
              <a:rPr lang="en-US" altLang="ko-KR" sz="1200" dirty="0" smtClean="0"/>
              <a:t>.</a:t>
            </a:r>
            <a:endParaRPr lang="en-US" altLang="ko-KR" sz="1200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137724"/>
            <a:ext cx="8363021" cy="431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30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94653" y="260648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200" dirty="0" smtClean="0"/>
              <a:t>2.  “</a:t>
            </a:r>
            <a:r>
              <a:rPr lang="ko-KR" altLang="en-US" sz="1200" dirty="0" smtClean="0"/>
              <a:t>프로그램신청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교무처</a:t>
            </a:r>
            <a:r>
              <a:rPr lang="en-US" altLang="ko-KR" sz="1200" dirty="0" smtClean="0"/>
              <a:t>)” ≫ “</a:t>
            </a:r>
            <a:r>
              <a:rPr lang="ko-KR" altLang="en-US" sz="1200" dirty="0" smtClean="0"/>
              <a:t>프로그램 신청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학생</a:t>
            </a:r>
            <a:r>
              <a:rPr lang="en-US" altLang="ko-KR" sz="1200" dirty="0" smtClean="0"/>
              <a:t>)” </a:t>
            </a:r>
            <a:r>
              <a:rPr lang="en-US" altLang="ko-KR" sz="1200" dirty="0"/>
              <a:t>≫</a:t>
            </a:r>
            <a:r>
              <a:rPr lang="ko-KR" altLang="en-US" sz="1200" dirty="0" smtClean="0"/>
              <a:t>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프로그램 신청</a:t>
            </a:r>
            <a:r>
              <a:rPr lang="en-US" altLang="ko-KR" sz="1200" b="1" dirty="0" smtClean="0"/>
              <a:t>”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클릭 </a:t>
            </a:r>
            <a:r>
              <a:rPr lang="en-US" altLang="ko-KR" sz="1200" dirty="0"/>
              <a:t>≫</a:t>
            </a:r>
            <a:r>
              <a:rPr lang="en-US" altLang="ko-KR" sz="1200" dirty="0" smtClean="0"/>
              <a:t> 2014</a:t>
            </a:r>
            <a:r>
              <a:rPr lang="ko-KR" altLang="en-US" sz="1200" dirty="0" smtClean="0"/>
              <a:t>학년도로  </a:t>
            </a:r>
            <a:r>
              <a:rPr lang="ko-KR" altLang="en-US" sz="1200" b="1" dirty="0" smtClean="0"/>
              <a:t>조회</a:t>
            </a:r>
            <a:r>
              <a:rPr lang="ko-KR" altLang="en-US" sz="1200" dirty="0" smtClean="0"/>
              <a:t>하면</a:t>
            </a:r>
            <a:r>
              <a:rPr lang="en-US" altLang="ko-KR" sz="1200" dirty="0" smtClean="0"/>
              <a:t>, </a:t>
            </a:r>
          </a:p>
          <a:p>
            <a:pPr>
              <a:lnSpc>
                <a:spcPct val="200000"/>
              </a:lnSpc>
            </a:pPr>
            <a:r>
              <a:rPr lang="en-US" altLang="ko-KR" sz="1200" dirty="0" smtClean="0"/>
              <a:t>     </a:t>
            </a:r>
            <a:r>
              <a:rPr lang="ko-KR" altLang="en-US" sz="1200" dirty="0" err="1" smtClean="0"/>
              <a:t>프로그램명에</a:t>
            </a:r>
            <a:r>
              <a:rPr lang="ko-KR" altLang="en-US" sz="1200" dirty="0" smtClean="0"/>
              <a:t>  </a:t>
            </a:r>
            <a:r>
              <a:rPr lang="en-US" altLang="ko-KR" sz="1200" dirty="0" smtClean="0"/>
              <a:t>“2014</a:t>
            </a:r>
            <a:r>
              <a:rPr lang="ko-KR" altLang="en-US" sz="1200" dirty="0" smtClean="0"/>
              <a:t>학년도 </a:t>
            </a:r>
            <a:r>
              <a:rPr lang="en-US" altLang="ko-KR" sz="1200" dirty="0"/>
              <a:t>1</a:t>
            </a:r>
            <a:r>
              <a:rPr lang="ko-KR" altLang="en-US" sz="1200" dirty="0" smtClean="0"/>
              <a:t>학기 영어학력평가</a:t>
            </a:r>
            <a:r>
              <a:rPr lang="en-US" altLang="ko-KR" sz="1200" dirty="0" smtClean="0"/>
              <a:t>”</a:t>
            </a:r>
            <a:r>
              <a:rPr lang="ko-KR" altLang="en-US" sz="1200" dirty="0" smtClean="0"/>
              <a:t>가 나타납니다</a:t>
            </a:r>
            <a:r>
              <a:rPr lang="en-US" altLang="ko-KR" sz="1200" dirty="0" smtClean="0"/>
              <a:t>. 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63" y="1347783"/>
            <a:ext cx="8235016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84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94653" y="238070"/>
            <a:ext cx="8453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200000"/>
              </a:lnSpc>
              <a:buAutoNum type="arabicPeriod" startAt="3"/>
            </a:pPr>
            <a:r>
              <a:rPr lang="ko-KR" altLang="en-US" sz="1200" dirty="0" err="1" smtClean="0"/>
              <a:t>프로그램명을</a:t>
            </a:r>
            <a:r>
              <a:rPr lang="ko-KR" altLang="en-US" sz="1200" dirty="0" smtClean="0"/>
              <a:t>  클릭하면  신청 유무 </a:t>
            </a:r>
            <a:r>
              <a:rPr lang="ko-KR" altLang="en-US" sz="1200" dirty="0" err="1" smtClean="0"/>
              <a:t>란에</a:t>
            </a:r>
            <a:r>
              <a:rPr lang="ko-KR" altLang="en-US" sz="1200" dirty="0" smtClean="0"/>
              <a:t> 본인 정보가 나타납니다</a:t>
            </a:r>
            <a:r>
              <a:rPr lang="en-US" altLang="ko-KR" sz="1200" dirty="0" smtClean="0"/>
              <a:t>. </a:t>
            </a:r>
            <a:r>
              <a:rPr lang="ko-KR" altLang="en-US" sz="1200" dirty="0" smtClean="0"/>
              <a:t>  수정이 필요한 정보</a:t>
            </a:r>
            <a:r>
              <a:rPr lang="ko-KR" altLang="en-US" sz="1200" dirty="0"/>
              <a:t>를</a:t>
            </a:r>
            <a:r>
              <a:rPr lang="ko-KR" altLang="en-US" sz="1200" dirty="0" smtClean="0"/>
              <a:t> 수정한 후</a:t>
            </a:r>
            <a:r>
              <a:rPr lang="en-US" altLang="ko-KR" sz="1200" dirty="0" smtClean="0"/>
              <a:t>,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신청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수정</a:t>
            </a:r>
            <a:r>
              <a:rPr lang="en-US" altLang="ko-KR" sz="1200" b="1" dirty="0" smtClean="0"/>
              <a:t>)” </a:t>
            </a:r>
            <a:r>
              <a:rPr lang="ko-KR" altLang="en-US" sz="1200" dirty="0" smtClean="0"/>
              <a:t>을 누르면 응시 신청이 됩니다</a:t>
            </a:r>
            <a:r>
              <a:rPr lang="en-US" altLang="ko-KR" sz="1200" dirty="0" smtClean="0"/>
              <a:t>.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72" y="1217305"/>
            <a:ext cx="8131392" cy="5236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50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94652" y="226781"/>
            <a:ext cx="87418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200" dirty="0" smtClean="0"/>
              <a:t>4.  </a:t>
            </a:r>
            <a:r>
              <a:rPr lang="ko-KR" altLang="en-US" sz="1200" dirty="0" smtClean="0"/>
              <a:t>신청이 완료되면 우측 하단에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신청완료</a:t>
            </a:r>
            <a:r>
              <a:rPr lang="en-US" altLang="ko-KR" sz="1200" b="1" dirty="0" smtClean="0"/>
              <a:t>”</a:t>
            </a:r>
            <a:r>
              <a:rPr lang="ko-KR" altLang="en-US" sz="1200" dirty="0" smtClean="0"/>
              <a:t>라고 표기됩니다</a:t>
            </a:r>
            <a:r>
              <a:rPr lang="en-US" altLang="ko-KR" sz="1200" dirty="0" smtClean="0"/>
              <a:t>.  </a:t>
            </a:r>
            <a:r>
              <a:rPr lang="ko-KR" altLang="en-US" sz="1200" dirty="0" smtClean="0"/>
              <a:t>신청기간 중에는 본인의 신청내용을 조회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취소할 수 있습니다</a:t>
            </a:r>
            <a:r>
              <a:rPr lang="en-US" altLang="ko-KR" sz="1200" dirty="0" smtClean="0"/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  </a:t>
            </a:r>
            <a:r>
              <a:rPr lang="en-US" altLang="ko-KR" sz="1200" dirty="0" smtClean="0">
                <a:latin typeface="맑은 고딕"/>
                <a:ea typeface="맑은 고딕"/>
              </a:rPr>
              <a:t>※ </a:t>
            </a:r>
            <a:r>
              <a:rPr lang="ko-KR" altLang="en-US" sz="1200" dirty="0" err="1" smtClean="0"/>
              <a:t>모의토익</a:t>
            </a:r>
            <a:r>
              <a:rPr lang="ko-KR" altLang="en-US" sz="1200" dirty="0" smtClean="0"/>
              <a:t> 신청기간 </a:t>
            </a:r>
            <a:r>
              <a:rPr lang="en-US" altLang="ko-KR" sz="1200" dirty="0" smtClean="0"/>
              <a:t>: 2014. 3. 24(</a:t>
            </a:r>
            <a:r>
              <a:rPr lang="ko-KR" altLang="en-US" sz="1200" dirty="0"/>
              <a:t>월</a:t>
            </a:r>
            <a:r>
              <a:rPr lang="en-US" altLang="ko-KR" sz="1200" dirty="0" smtClean="0"/>
              <a:t>) ~  </a:t>
            </a:r>
            <a:r>
              <a:rPr lang="en-US" altLang="ko-KR" sz="1200" dirty="0"/>
              <a:t>4</a:t>
            </a:r>
            <a:r>
              <a:rPr lang="en-US" altLang="ko-KR" sz="1200" dirty="0" smtClean="0"/>
              <a:t>. 4(</a:t>
            </a:r>
            <a:r>
              <a:rPr lang="ko-KR" altLang="en-US" sz="1200" dirty="0" smtClean="0"/>
              <a:t>금</a:t>
            </a:r>
            <a:r>
              <a:rPr lang="en-US" altLang="ko-KR" sz="1200" dirty="0" smtClean="0"/>
              <a:t>) (2</a:t>
            </a:r>
            <a:r>
              <a:rPr lang="ko-KR" altLang="en-US" sz="1200" dirty="0" smtClean="0"/>
              <a:t>주간</a:t>
            </a:r>
            <a:r>
              <a:rPr lang="en-US" altLang="ko-KR" sz="1200" dirty="0" smtClean="0"/>
              <a:t>)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39" y="1268760"/>
            <a:ext cx="8161870" cy="527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05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148</Words>
  <Application>Microsoft Office PowerPoint</Application>
  <PresentationFormat>화면 슬라이드 쇼(4:3)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23</cp:revision>
  <dcterms:created xsi:type="dcterms:W3CDTF">2013-03-27T02:59:40Z</dcterms:created>
  <dcterms:modified xsi:type="dcterms:W3CDTF">2014-03-18T07:06:47Z</dcterms:modified>
</cp:coreProperties>
</file>