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58" r:id="rId3"/>
    <p:sldId id="263" r:id="rId4"/>
    <p:sldId id="270" r:id="rId5"/>
    <p:sldId id="260" r:id="rId6"/>
    <p:sldId id="259" r:id="rId7"/>
    <p:sldId id="269" r:id="rId8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35" autoAdjust="0"/>
    <p:restoredTop sz="94581" autoAdjust="0"/>
  </p:normalViewPr>
  <p:slideViewPr>
    <p:cSldViewPr>
      <p:cViewPr>
        <p:scale>
          <a:sx n="75" d="100"/>
          <a:sy n="75" d="100"/>
        </p:scale>
        <p:origin x="-1620" y="-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2014-02-20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2014</a:t>
            </a:r>
            <a:r>
              <a:rPr lang="ko-KR" altLang="en-US" dirty="0"/>
              <a:t>학년도 </a:t>
            </a:r>
            <a:r>
              <a:rPr lang="en-US" altLang="ko-KR" dirty="0"/>
              <a:t>1</a:t>
            </a:r>
            <a:r>
              <a:rPr lang="ko-KR" altLang="en-US" dirty="0"/>
              <a:t>학기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신입생 수강신청 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1. 2014</a:t>
            </a:r>
            <a:r>
              <a:rPr lang="ko-KR" altLang="en-US" dirty="0" smtClean="0"/>
              <a:t>학년도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 수강신청 일정 안내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267806"/>
              </p:ext>
            </p:extLst>
          </p:nvPr>
        </p:nvGraphicFramePr>
        <p:xfrm>
          <a:off x="251520" y="1067542"/>
          <a:ext cx="8640960" cy="531378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656184"/>
                <a:gridCol w="2160240"/>
                <a:gridCol w="1656184"/>
                <a:gridCol w="3168352"/>
              </a:tblGrid>
              <a:tr h="47691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구분 </a:t>
                      </a:r>
                      <a:endParaRPr lang="ko-KR" altLang="en-US" sz="11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기간</a:t>
                      </a:r>
                      <a:endParaRPr lang="ko-KR" altLang="en-US" sz="11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대상</a:t>
                      </a:r>
                      <a:endParaRPr lang="ko-KR" altLang="en-US" sz="11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비고</a:t>
                      </a:r>
                      <a:endParaRPr lang="ko-KR" altLang="en-US" sz="11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6815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학번 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조회</a:t>
                      </a:r>
                      <a:endParaRPr lang="ko-KR" altLang="en-US" sz="1100" b="0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25(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</a:t>
                      </a:r>
                      <a:endParaRPr lang="ko-KR" altLang="en-US" sz="1100" b="0" baseline="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학년도 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신입생</a:t>
                      </a:r>
                      <a:endParaRPr lang="en-US" altLang="ko-KR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편입학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학번 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조회 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이후 종합정보시스템 이용 가능</a:t>
                      </a:r>
                      <a:endParaRPr lang="ko-KR" altLang="en-US" sz="1100" b="0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77340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페이지 활성화</a:t>
                      </a:r>
                      <a:endParaRPr lang="ko-KR" altLang="en-US" sz="1100" b="0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26(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~</a:t>
                      </a:r>
                      <a:endParaRPr lang="ko-KR" altLang="en-US" sz="1100" b="0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학년도 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신입생</a:t>
                      </a:r>
                      <a:endParaRPr lang="en-US" altLang="ko-KR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편입학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강의시간표 및 일괄수강신청 내역 확인</a:t>
                      </a:r>
                      <a:endParaRPr lang="en-US" altLang="ko-KR" sz="1100" b="0" baseline="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b="0" baseline="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즐겨찾기</a:t>
                      </a:r>
                      <a:r>
                        <a:rPr lang="ko-KR" altLang="en-US" sz="1100" b="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기능 활용하여 수강신청 준비</a:t>
                      </a:r>
                      <a:endParaRPr lang="ko-KR" altLang="en-US" sz="1100" b="0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1317225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 신청</a:t>
                      </a:r>
                      <a:endParaRPr lang="en-US" altLang="ko-KR" sz="11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27(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2014. 2.28(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13:50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학년도 신입생</a:t>
                      </a:r>
                      <a:endParaRPr lang="en-US" altLang="ko-KR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편입학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신입학생 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: </a:t>
                      </a:r>
                      <a:r>
                        <a:rPr lang="ko-KR" altLang="en-US" sz="11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일괄수강신청된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과목을 제외한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다른 희망과목을 신청</a:t>
                      </a:r>
                    </a:p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편입학생 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: 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학부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에서 </a:t>
                      </a:r>
                      <a:r>
                        <a:rPr lang="ko-KR" altLang="en-US" sz="11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안내받은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내용을 기초로 하여 자율적으로 수강신청</a:t>
                      </a:r>
                      <a:endParaRPr lang="en-US" altLang="ko-KR" sz="11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9120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28(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14:00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2014. 2.28(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신입생 및 재학생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1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1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시에 수강신청 페이지 다시 로그인 </a:t>
                      </a:r>
                      <a:r>
                        <a:rPr lang="ko-KR" altLang="en-US" sz="11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해야함</a:t>
                      </a:r>
                      <a:endParaRPr lang="ko-KR" altLang="en-US" sz="11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171450" indent="-171450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1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재학생도 수강신청 가능</a:t>
                      </a:r>
                      <a:endParaRPr lang="ko-KR" altLang="en-US" sz="11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58326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변경기간</a:t>
                      </a:r>
                      <a:endParaRPr lang="ko-KR" altLang="en-US" sz="11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</a:t>
                      </a: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3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.</a:t>
                      </a: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10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</a:t>
                      </a: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3. 11(</a:t>
                      </a:r>
                      <a:r>
                        <a:rPr lang="ko-KR" altLang="en-US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u="sng" dirty="0" smtClean="0">
                        <a:solidFill>
                          <a:srgbClr val="FF0000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  <a:tr h="56937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취소가능기간</a:t>
                      </a:r>
                      <a:endParaRPr lang="ko-KR" altLang="en-US" sz="11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2014.</a:t>
                      </a:r>
                      <a:r>
                        <a:rPr lang="en-US" altLang="ko-KR" sz="11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3. 28(</a:t>
                      </a: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11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1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수업개시 </a:t>
                      </a:r>
                      <a:r>
                        <a:rPr lang="en-US" altLang="ko-KR" sz="11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r>
                        <a:rPr lang="ko-KR" altLang="en-US" sz="11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주 이내에 취소 가능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1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취소가능기간 이후 절대 수강취소 불가</a:t>
                      </a:r>
                      <a:endParaRPr lang="en-US" altLang="ko-KR" sz="1100" u="none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094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수강신청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172908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시간표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본인의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시간표 확인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즐겨찾기목록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수강신청에 대비하여 본인의 관심과목 관리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수강대상전공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과목을 수강할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수있는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또는 전공을 표시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공란일 경우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모든 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생이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신청가능한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과목임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신청인원 및 제한인원 표기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비고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해당과목이 공학인증 과목일 경우 공학인증으로 표기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</a:t>
            </a: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추가 버튼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클릭시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과목이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추가됨 </a:t>
            </a:r>
            <a:endParaRPr lang="en-US" altLang="ko-KR" sz="105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pic>
        <p:nvPicPr>
          <p:cNvPr id="15" name="Picture 2" descr="C:\Users\USER\Desktop\본수강신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1"/>
            <a:ext cx="8424936" cy="3096344"/>
          </a:xfrm>
          <a:prstGeom prst="rect">
            <a:avLst/>
          </a:prstGeom>
          <a:noFill/>
          <a:ln w="254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3648" y="1564982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1782092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201862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2756867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03648" y="304096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25412" y="166912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8184" y="166912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28384" y="166912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60432" y="1628800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⑩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03648" y="3327516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6" y="2564904"/>
            <a:ext cx="8387403" cy="3419574"/>
          </a:xfrm>
          <a:prstGeom prst="rect">
            <a:avLst/>
          </a:prstGeom>
          <a:ln w="2540"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3. [</a:t>
            </a:r>
            <a:r>
              <a:rPr lang="ko-KR" altLang="en-US" dirty="0" smtClean="0"/>
              <a:t>신입학생</a:t>
            </a:r>
            <a:r>
              <a:rPr lang="en-US" altLang="ko-KR" dirty="0" smtClean="0"/>
              <a:t>] </a:t>
            </a:r>
            <a:r>
              <a:rPr lang="ko-KR" altLang="en-US" dirty="0" smtClean="0"/>
              <a:t>일괄 수강신청 내역 확인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신입학생의 경우 수강신청 편의 도모 및 교과과정에 적합한 과목 이수를 돕기 위해 필수과목의 일부 또는 전체를 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사무실에서 일괄적으로 신청하게 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일괄신청 내역은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2.25(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화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14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시부터 본인의 수강신청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메뉴에서 확인할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일괄수</a:t>
            </a: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과목은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수정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삭제하지 않습니다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일괄신청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후 남은 학점은 원하는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과목을 수강신청 하면 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543659" y="4518645"/>
            <a:ext cx="1157546" cy="21602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11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즐겨찾기는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신속한 수강신청을 돕기 위한 메뉴로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본인의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과목신청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페이지에서 관심과목의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추가 버튼을 클릭하면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과목이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즐겨찾기목록에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en-US" altLang="ko-KR" sz="1050" dirty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(2)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수강신청 기간 중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 페이지 내에서 신청 버튼을 바로 클릭하여 수강신청을 바로 진행할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539552" y="2420888"/>
            <a:ext cx="8208912" cy="1693091"/>
            <a:chOff x="179512" y="2311973"/>
            <a:chExt cx="7992888" cy="169309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311973"/>
              <a:ext cx="7992888" cy="1693091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7688222" y="3291171"/>
              <a:ext cx="288032" cy="15869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519673" y="4308560"/>
            <a:ext cx="8228791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미리 담아둔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471065" y="3316883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7773" y="5733256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본수강신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4" y="3198903"/>
            <a:ext cx="8575644" cy="3254433"/>
          </a:xfrm>
          <a:prstGeom prst="rect">
            <a:avLst/>
          </a:prstGeom>
          <a:noFill/>
          <a:ln w="254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수강신청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908720"/>
            <a:ext cx="842493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수강신청은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진행되며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수강신청은 불가합니다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인원이 정원보다 적은 경우 수강신청이 가능합니다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수강대상전공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반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등의 제약이 있는 경우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 해당하는 강좌를 선택하여야 수강신청이 가능합니다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재학생 수강신청 가능 시점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(2.28(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금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14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등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835696" y="4132720"/>
            <a:ext cx="288032" cy="226268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2132</TotalTime>
  <Words>564</Words>
  <Application>Microsoft Office PowerPoint</Application>
  <PresentationFormat>화면 슬라이드 쇼(4:3)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2014학년도 1학기  신입생 수강신청 매뉴얼</vt:lpstr>
      <vt:lpstr>1. 2014학년도 1학기 수강신청 일정 안내</vt:lpstr>
      <vt:lpstr>2. 수강신청 메뉴 설명  </vt:lpstr>
      <vt:lpstr>3. [신입학생] 일괄 수강신청 내역 확인 </vt:lpstr>
      <vt:lpstr>4. 즐겨찾기</vt:lpstr>
      <vt:lpstr>5. 수강신청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202</cp:revision>
  <cp:lastPrinted>2014-01-29T05:15:29Z</cp:lastPrinted>
  <dcterms:created xsi:type="dcterms:W3CDTF">2014-01-12T14:34:38Z</dcterms:created>
  <dcterms:modified xsi:type="dcterms:W3CDTF">2014-02-20T01:06:40Z</dcterms:modified>
</cp:coreProperties>
</file>